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70" r:id="rId6"/>
    <p:sldId id="257" r:id="rId7"/>
    <p:sldId id="258" r:id="rId8"/>
    <p:sldId id="259" r:id="rId9"/>
    <p:sldId id="260" r:id="rId10"/>
    <p:sldId id="261" r:id="rId11"/>
    <p:sldId id="262" r:id="rId12"/>
    <p:sldId id="263" r:id="rId13"/>
    <p:sldId id="264" r:id="rId14"/>
    <p:sldId id="265" r:id="rId15"/>
    <p:sldId id="266" r:id="rId16"/>
    <p:sldId id="271" r:id="rId17"/>
    <p:sldId id="272" r:id="rId18"/>
    <p:sldId id="268" r:id="rId19"/>
    <p:sldId id="2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44C213-EE76-4F4A-90DA-17237F308504}" v="13" dt="2025-09-04T10:59:51.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81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uthwell, Georgina" userId="45b005c6-d801-4e3f-b19b-6bbba295ccc0" providerId="ADAL" clId="{97E23A65-141C-4E1E-B01D-691B3A0C6229}"/>
    <pc:docChg chg="undo custSel addSld modSld">
      <pc:chgData name="Southwell, Georgina" userId="45b005c6-d801-4e3f-b19b-6bbba295ccc0" providerId="ADAL" clId="{97E23A65-141C-4E1E-B01D-691B3A0C6229}" dt="2025-09-08T15:37:41.711" v="6517" actId="20577"/>
      <pc:docMkLst>
        <pc:docMk/>
      </pc:docMkLst>
      <pc:sldChg chg="addSp modSp mod setBg">
        <pc:chgData name="Southwell, Georgina" userId="45b005c6-d801-4e3f-b19b-6bbba295ccc0" providerId="ADAL" clId="{97E23A65-141C-4E1E-B01D-691B3A0C6229}" dt="2025-09-03T11:20:49.586" v="5007" actId="26606"/>
        <pc:sldMkLst>
          <pc:docMk/>
          <pc:sldMk cId="3592509000" sldId="256"/>
        </pc:sldMkLst>
        <pc:spChg chg="mod">
          <ac:chgData name="Southwell, Georgina" userId="45b005c6-d801-4e3f-b19b-6bbba295ccc0" providerId="ADAL" clId="{97E23A65-141C-4E1E-B01D-691B3A0C6229}" dt="2025-09-03T11:20:49.586" v="5007" actId="26606"/>
          <ac:spMkLst>
            <pc:docMk/>
            <pc:sldMk cId="3592509000" sldId="256"/>
            <ac:spMk id="2" creationId="{6A7EFB6A-553B-CC09-C1C4-94298203A32D}"/>
          </ac:spMkLst>
        </pc:spChg>
        <pc:spChg chg="mod">
          <ac:chgData name="Southwell, Georgina" userId="45b005c6-d801-4e3f-b19b-6bbba295ccc0" providerId="ADAL" clId="{97E23A65-141C-4E1E-B01D-691B3A0C6229}" dt="2025-09-03T11:20:49.586" v="5007" actId="26606"/>
          <ac:spMkLst>
            <pc:docMk/>
            <pc:sldMk cId="3592509000" sldId="256"/>
            <ac:spMk id="3" creationId="{F93DD8C3-A335-8AE1-CBD2-617188251089}"/>
          </ac:spMkLst>
        </pc:spChg>
        <pc:spChg chg="add">
          <ac:chgData name="Southwell, Georgina" userId="45b005c6-d801-4e3f-b19b-6bbba295ccc0" providerId="ADAL" clId="{97E23A65-141C-4E1E-B01D-691B3A0C6229}" dt="2025-09-03T11:20:49.586" v="5007" actId="26606"/>
          <ac:spMkLst>
            <pc:docMk/>
            <pc:sldMk cId="3592509000" sldId="256"/>
            <ac:spMk id="8" creationId="{EFA9B6C6-A247-48A8-9A1C-1E36FA9456B5}"/>
          </ac:spMkLst>
        </pc:spChg>
        <pc:spChg chg="add">
          <ac:chgData name="Southwell, Georgina" userId="45b005c6-d801-4e3f-b19b-6bbba295ccc0" providerId="ADAL" clId="{97E23A65-141C-4E1E-B01D-691B3A0C6229}" dt="2025-09-03T11:20:49.586" v="5007" actId="26606"/>
          <ac:spMkLst>
            <pc:docMk/>
            <pc:sldMk cId="3592509000" sldId="256"/>
            <ac:spMk id="10" creationId="{C5CB530E-515E-412C-9DF1-5F8FFBD6F383}"/>
          </ac:spMkLst>
        </pc:spChg>
        <pc:spChg chg="add">
          <ac:chgData name="Southwell, Georgina" userId="45b005c6-d801-4e3f-b19b-6bbba295ccc0" providerId="ADAL" clId="{97E23A65-141C-4E1E-B01D-691B3A0C6229}" dt="2025-09-03T11:20:49.586" v="5007" actId="26606"/>
          <ac:spMkLst>
            <pc:docMk/>
            <pc:sldMk cId="3592509000" sldId="256"/>
            <ac:spMk id="12" creationId="{712D4376-A578-4FF1-94FC-245E7A6A489F}"/>
          </ac:spMkLst>
        </pc:spChg>
        <pc:spChg chg="add">
          <ac:chgData name="Southwell, Georgina" userId="45b005c6-d801-4e3f-b19b-6bbba295ccc0" providerId="ADAL" clId="{97E23A65-141C-4E1E-B01D-691B3A0C6229}" dt="2025-09-03T11:20:49.586" v="5007" actId="26606"/>
          <ac:spMkLst>
            <pc:docMk/>
            <pc:sldMk cId="3592509000" sldId="256"/>
            <ac:spMk id="14" creationId="{AEA7509D-F04F-40CB-A0B3-EEF16499CC9F}"/>
          </ac:spMkLst>
        </pc:spChg>
        <pc:cxnChg chg="add">
          <ac:chgData name="Southwell, Georgina" userId="45b005c6-d801-4e3f-b19b-6bbba295ccc0" providerId="ADAL" clId="{97E23A65-141C-4E1E-B01D-691B3A0C6229}" dt="2025-09-03T11:20:49.586" v="5007" actId="26606"/>
          <ac:cxnSpMkLst>
            <pc:docMk/>
            <pc:sldMk cId="3592509000" sldId="256"/>
            <ac:cxnSpMk id="16" creationId="{56020367-4FD5-4596-8E10-C5F095CD8DBF}"/>
          </ac:cxnSpMkLst>
        </pc:cxnChg>
      </pc:sldChg>
      <pc:sldChg chg="modSp mod">
        <pc:chgData name="Southwell, Georgina" userId="45b005c6-d801-4e3f-b19b-6bbba295ccc0" providerId="ADAL" clId="{97E23A65-141C-4E1E-B01D-691B3A0C6229}" dt="2025-09-03T11:22:46.785" v="5095" actId="2711"/>
        <pc:sldMkLst>
          <pc:docMk/>
          <pc:sldMk cId="2591236717" sldId="257"/>
        </pc:sldMkLst>
        <pc:spChg chg="mod">
          <ac:chgData name="Southwell, Georgina" userId="45b005c6-d801-4e3f-b19b-6bbba295ccc0" providerId="ADAL" clId="{97E23A65-141C-4E1E-B01D-691B3A0C6229}" dt="2025-09-03T11:22:46.785" v="5095" actId="2711"/>
          <ac:spMkLst>
            <pc:docMk/>
            <pc:sldMk cId="2591236717" sldId="257"/>
            <ac:spMk id="2" creationId="{DF541A82-2910-B845-1DF9-0C98EE3085C6}"/>
          </ac:spMkLst>
        </pc:spChg>
        <pc:spChg chg="mod">
          <ac:chgData name="Southwell, Georgina" userId="45b005c6-d801-4e3f-b19b-6bbba295ccc0" providerId="ADAL" clId="{97E23A65-141C-4E1E-B01D-691B3A0C6229}" dt="2025-09-03T11:22:41.948" v="5094" actId="2711"/>
          <ac:spMkLst>
            <pc:docMk/>
            <pc:sldMk cId="2591236717" sldId="257"/>
            <ac:spMk id="3" creationId="{F155CC49-0613-A25D-2FCC-414FA93F0471}"/>
          </ac:spMkLst>
        </pc:spChg>
      </pc:sldChg>
      <pc:sldChg chg="addSp modSp mod setBg">
        <pc:chgData name="Southwell, Georgina" userId="45b005c6-d801-4e3f-b19b-6bbba295ccc0" providerId="ADAL" clId="{97E23A65-141C-4E1E-B01D-691B3A0C6229}" dt="2025-09-03T11:23:04.545" v="5101" actId="14100"/>
        <pc:sldMkLst>
          <pc:docMk/>
          <pc:sldMk cId="2408126572" sldId="258"/>
        </pc:sldMkLst>
        <pc:spChg chg="mod">
          <ac:chgData name="Southwell, Georgina" userId="45b005c6-d801-4e3f-b19b-6bbba295ccc0" providerId="ADAL" clId="{97E23A65-141C-4E1E-B01D-691B3A0C6229}" dt="2025-09-03T11:23:04.545" v="5101" actId="14100"/>
          <ac:spMkLst>
            <pc:docMk/>
            <pc:sldMk cId="2408126572" sldId="258"/>
            <ac:spMk id="2" creationId="{4E024002-1209-E5AB-5D6A-1B3B8BE225B5}"/>
          </ac:spMkLst>
        </pc:spChg>
        <pc:spChg chg="mod">
          <ac:chgData name="Southwell, Georgina" userId="45b005c6-d801-4e3f-b19b-6bbba295ccc0" providerId="ADAL" clId="{97E23A65-141C-4E1E-B01D-691B3A0C6229}" dt="2025-09-03T11:22:52.535" v="5097" actId="27636"/>
          <ac:spMkLst>
            <pc:docMk/>
            <pc:sldMk cId="2408126572" sldId="258"/>
            <ac:spMk id="3" creationId="{7F707995-55F2-AD40-189D-7B472613F0E2}"/>
          </ac:spMkLst>
        </pc:spChg>
        <pc:spChg chg="add">
          <ac:chgData name="Southwell, Georgina" userId="45b005c6-d801-4e3f-b19b-6bbba295ccc0" providerId="ADAL" clId="{97E23A65-141C-4E1E-B01D-691B3A0C6229}" dt="2025-09-03T11:21:03.581" v="5009" actId="26606"/>
          <ac:spMkLst>
            <pc:docMk/>
            <pc:sldMk cId="2408126572" sldId="258"/>
            <ac:spMk id="8" creationId="{C2554CA6-288E-4202-BC52-2E5A8F0C0AED}"/>
          </ac:spMkLst>
        </pc:spChg>
        <pc:spChg chg="add">
          <ac:chgData name="Southwell, Georgina" userId="45b005c6-d801-4e3f-b19b-6bbba295ccc0" providerId="ADAL" clId="{97E23A65-141C-4E1E-B01D-691B3A0C6229}" dt="2025-09-03T11:21:03.581" v="5009" actId="26606"/>
          <ac:spMkLst>
            <pc:docMk/>
            <pc:sldMk cId="2408126572" sldId="258"/>
            <ac:spMk id="10" creationId="{B10BB131-AC8E-4A8E-A5D1-36260F720C3B}"/>
          </ac:spMkLst>
        </pc:spChg>
        <pc:spChg chg="add">
          <ac:chgData name="Southwell, Georgina" userId="45b005c6-d801-4e3f-b19b-6bbba295ccc0" providerId="ADAL" clId="{97E23A65-141C-4E1E-B01D-691B3A0C6229}" dt="2025-09-03T11:21:03.581" v="5009" actId="26606"/>
          <ac:spMkLst>
            <pc:docMk/>
            <pc:sldMk cId="2408126572" sldId="258"/>
            <ac:spMk id="12" creationId="{5B7778FC-632E-4DCA-A7CB-0D7731CCF970}"/>
          </ac:spMkLst>
        </pc:spChg>
        <pc:spChg chg="add">
          <ac:chgData name="Southwell, Georgina" userId="45b005c6-d801-4e3f-b19b-6bbba295ccc0" providerId="ADAL" clId="{97E23A65-141C-4E1E-B01D-691B3A0C6229}" dt="2025-09-03T11:21:03.581" v="5009" actId="26606"/>
          <ac:spMkLst>
            <pc:docMk/>
            <pc:sldMk cId="2408126572" sldId="258"/>
            <ac:spMk id="14" creationId="{FA23A907-97FB-4A8F-880A-DD77401C4296}"/>
          </ac:spMkLst>
        </pc:spChg>
      </pc:sldChg>
      <pc:sldChg chg="addSp modSp mod setBg modNotesTx">
        <pc:chgData name="Southwell, Georgina" userId="45b005c6-d801-4e3f-b19b-6bbba295ccc0" providerId="ADAL" clId="{97E23A65-141C-4E1E-B01D-691B3A0C6229}" dt="2025-09-03T11:23:16.014" v="5103" actId="2711"/>
        <pc:sldMkLst>
          <pc:docMk/>
          <pc:sldMk cId="3327743369" sldId="259"/>
        </pc:sldMkLst>
        <pc:spChg chg="mod">
          <ac:chgData name="Southwell, Georgina" userId="45b005c6-d801-4e3f-b19b-6bbba295ccc0" providerId="ADAL" clId="{97E23A65-141C-4E1E-B01D-691B3A0C6229}" dt="2025-09-03T11:23:16.014" v="5103" actId="2711"/>
          <ac:spMkLst>
            <pc:docMk/>
            <pc:sldMk cId="3327743369" sldId="259"/>
            <ac:spMk id="2" creationId="{79CECF25-DF90-33A2-E42D-75BA1AD7BCCE}"/>
          </ac:spMkLst>
        </pc:spChg>
        <pc:spChg chg="mod">
          <ac:chgData name="Southwell, Georgina" userId="45b005c6-d801-4e3f-b19b-6bbba295ccc0" providerId="ADAL" clId="{97E23A65-141C-4E1E-B01D-691B3A0C6229}" dt="2025-09-03T11:23:11.456" v="5102" actId="2711"/>
          <ac:spMkLst>
            <pc:docMk/>
            <pc:sldMk cId="3327743369" sldId="259"/>
            <ac:spMk id="3" creationId="{95E7D2C8-4CD3-1D54-DDE1-DB7332F32298}"/>
          </ac:spMkLst>
        </pc:spChg>
        <pc:spChg chg="add">
          <ac:chgData name="Southwell, Georgina" userId="45b005c6-d801-4e3f-b19b-6bbba295ccc0" providerId="ADAL" clId="{97E23A65-141C-4E1E-B01D-691B3A0C6229}" dt="2025-09-03T11:21:09.626" v="5010" actId="26606"/>
          <ac:spMkLst>
            <pc:docMk/>
            <pc:sldMk cId="3327743369" sldId="259"/>
            <ac:spMk id="8" creationId="{907EF6B7-1338-4443-8C46-6A318D952DFD}"/>
          </ac:spMkLst>
        </pc:spChg>
        <pc:spChg chg="add">
          <ac:chgData name="Southwell, Georgina" userId="45b005c6-d801-4e3f-b19b-6bbba295ccc0" providerId="ADAL" clId="{97E23A65-141C-4E1E-B01D-691B3A0C6229}" dt="2025-09-03T11:21:09.626" v="5010" actId="26606"/>
          <ac:spMkLst>
            <pc:docMk/>
            <pc:sldMk cId="3327743369" sldId="259"/>
            <ac:spMk id="10" creationId="{DAAE4CDD-124C-4DCF-9584-B6033B545DD5}"/>
          </ac:spMkLst>
        </pc:spChg>
        <pc:spChg chg="add">
          <ac:chgData name="Southwell, Georgina" userId="45b005c6-d801-4e3f-b19b-6bbba295ccc0" providerId="ADAL" clId="{97E23A65-141C-4E1E-B01D-691B3A0C6229}" dt="2025-09-03T11:21:09.626" v="5010" actId="26606"/>
          <ac:spMkLst>
            <pc:docMk/>
            <pc:sldMk cId="3327743369" sldId="259"/>
            <ac:spMk id="12" creationId="{081E4A58-353D-44AE-B2FC-2A74E2E400F7}"/>
          </ac:spMkLst>
        </pc:spChg>
      </pc:sldChg>
      <pc:sldChg chg="addSp delSp modSp new mod setBg modNotesTx">
        <pc:chgData name="Southwell, Georgina" userId="45b005c6-d801-4e3f-b19b-6bbba295ccc0" providerId="ADAL" clId="{97E23A65-141C-4E1E-B01D-691B3A0C6229}" dt="2025-09-03T11:32:07.854" v="5191" actId="20577"/>
        <pc:sldMkLst>
          <pc:docMk/>
          <pc:sldMk cId="3299921495" sldId="260"/>
        </pc:sldMkLst>
        <pc:spChg chg="mod">
          <ac:chgData name="Southwell, Georgina" userId="45b005c6-d801-4e3f-b19b-6bbba295ccc0" providerId="ADAL" clId="{97E23A65-141C-4E1E-B01D-691B3A0C6229}" dt="2025-09-03T11:25:11.793" v="5132" actId="26606"/>
          <ac:spMkLst>
            <pc:docMk/>
            <pc:sldMk cId="3299921495" sldId="260"/>
            <ac:spMk id="2" creationId="{B11A947B-D1B2-6D74-7EF4-6AC5C0852F68}"/>
          </ac:spMkLst>
        </pc:spChg>
        <pc:spChg chg="mod">
          <ac:chgData name="Southwell, Georgina" userId="45b005c6-d801-4e3f-b19b-6bbba295ccc0" providerId="ADAL" clId="{97E23A65-141C-4E1E-B01D-691B3A0C6229}" dt="2025-09-03T11:32:07.854" v="5191" actId="20577"/>
          <ac:spMkLst>
            <pc:docMk/>
            <pc:sldMk cId="3299921495" sldId="260"/>
            <ac:spMk id="3" creationId="{6D63A79E-E9F0-ECA3-3B39-CF8B475458BC}"/>
          </ac:spMkLst>
        </pc:spChg>
        <pc:spChg chg="add">
          <ac:chgData name="Southwell, Georgina" userId="45b005c6-d801-4e3f-b19b-6bbba295ccc0" providerId="ADAL" clId="{97E23A65-141C-4E1E-B01D-691B3A0C6229}" dt="2025-09-03T11:25:11.793" v="5132" actId="26606"/>
          <ac:spMkLst>
            <pc:docMk/>
            <pc:sldMk cId="3299921495" sldId="260"/>
            <ac:spMk id="19" creationId="{907EF6B7-1338-4443-8C46-6A318D952DFD}"/>
          </ac:spMkLst>
        </pc:spChg>
        <pc:spChg chg="add">
          <ac:chgData name="Southwell, Georgina" userId="45b005c6-d801-4e3f-b19b-6bbba295ccc0" providerId="ADAL" clId="{97E23A65-141C-4E1E-B01D-691B3A0C6229}" dt="2025-09-03T11:25:11.793" v="5132" actId="26606"/>
          <ac:spMkLst>
            <pc:docMk/>
            <pc:sldMk cId="3299921495" sldId="260"/>
            <ac:spMk id="20" creationId="{DAAE4CDD-124C-4DCF-9584-B6033B545DD5}"/>
          </ac:spMkLst>
        </pc:spChg>
        <pc:spChg chg="add">
          <ac:chgData name="Southwell, Georgina" userId="45b005c6-d801-4e3f-b19b-6bbba295ccc0" providerId="ADAL" clId="{97E23A65-141C-4E1E-B01D-691B3A0C6229}" dt="2025-09-03T11:25:11.793" v="5132" actId="26606"/>
          <ac:spMkLst>
            <pc:docMk/>
            <pc:sldMk cId="3299921495" sldId="260"/>
            <ac:spMk id="21" creationId="{081E4A58-353D-44AE-B2FC-2A74E2E400F7}"/>
          </ac:spMkLst>
        </pc:spChg>
      </pc:sldChg>
      <pc:sldChg chg="addSp modSp new mod setBg modNotesTx">
        <pc:chgData name="Southwell, Georgina" userId="45b005c6-d801-4e3f-b19b-6bbba295ccc0" providerId="ADAL" clId="{97E23A65-141C-4E1E-B01D-691B3A0C6229}" dt="2025-09-04T11:07:10.173" v="6428" actId="20577"/>
        <pc:sldMkLst>
          <pc:docMk/>
          <pc:sldMk cId="1826209389" sldId="261"/>
        </pc:sldMkLst>
        <pc:spChg chg="mod">
          <ac:chgData name="Southwell, Georgina" userId="45b005c6-d801-4e3f-b19b-6bbba295ccc0" providerId="ADAL" clId="{97E23A65-141C-4E1E-B01D-691B3A0C6229}" dt="2025-09-03T11:25:14.781" v="5133" actId="26606"/>
          <ac:spMkLst>
            <pc:docMk/>
            <pc:sldMk cId="1826209389" sldId="261"/>
            <ac:spMk id="2" creationId="{06CE6BD0-1748-484C-68DD-0BA9BA6EE20F}"/>
          </ac:spMkLst>
        </pc:spChg>
        <pc:spChg chg="mod">
          <ac:chgData name="Southwell, Georgina" userId="45b005c6-d801-4e3f-b19b-6bbba295ccc0" providerId="ADAL" clId="{97E23A65-141C-4E1E-B01D-691B3A0C6229}" dt="2025-09-03T11:25:17.586" v="5134" actId="14100"/>
          <ac:spMkLst>
            <pc:docMk/>
            <pc:sldMk cId="1826209389" sldId="261"/>
            <ac:spMk id="3" creationId="{B6B449A3-9E8F-50EF-920A-0CB9E4F95098}"/>
          </ac:spMkLst>
        </pc:spChg>
        <pc:spChg chg="add">
          <ac:chgData name="Southwell, Georgina" userId="45b005c6-d801-4e3f-b19b-6bbba295ccc0" providerId="ADAL" clId="{97E23A65-141C-4E1E-B01D-691B3A0C6229}" dt="2025-09-03T11:25:14.781" v="5133" actId="26606"/>
          <ac:spMkLst>
            <pc:docMk/>
            <pc:sldMk cId="1826209389" sldId="261"/>
            <ac:spMk id="8" creationId="{C2554CA6-288E-4202-BC52-2E5A8F0C0AED}"/>
          </ac:spMkLst>
        </pc:spChg>
        <pc:spChg chg="add">
          <ac:chgData name="Southwell, Georgina" userId="45b005c6-d801-4e3f-b19b-6bbba295ccc0" providerId="ADAL" clId="{97E23A65-141C-4E1E-B01D-691B3A0C6229}" dt="2025-09-03T11:25:14.781" v="5133" actId="26606"/>
          <ac:spMkLst>
            <pc:docMk/>
            <pc:sldMk cId="1826209389" sldId="261"/>
            <ac:spMk id="10" creationId="{B10BB131-AC8E-4A8E-A5D1-36260F720C3B}"/>
          </ac:spMkLst>
        </pc:spChg>
        <pc:spChg chg="add">
          <ac:chgData name="Southwell, Georgina" userId="45b005c6-d801-4e3f-b19b-6bbba295ccc0" providerId="ADAL" clId="{97E23A65-141C-4E1E-B01D-691B3A0C6229}" dt="2025-09-03T11:25:14.781" v="5133" actId="26606"/>
          <ac:spMkLst>
            <pc:docMk/>
            <pc:sldMk cId="1826209389" sldId="261"/>
            <ac:spMk id="12" creationId="{5B7778FC-632E-4DCA-A7CB-0D7731CCF970}"/>
          </ac:spMkLst>
        </pc:spChg>
        <pc:spChg chg="add">
          <ac:chgData name="Southwell, Georgina" userId="45b005c6-d801-4e3f-b19b-6bbba295ccc0" providerId="ADAL" clId="{97E23A65-141C-4E1E-B01D-691B3A0C6229}" dt="2025-09-03T11:25:14.781" v="5133" actId="26606"/>
          <ac:spMkLst>
            <pc:docMk/>
            <pc:sldMk cId="1826209389" sldId="261"/>
            <ac:spMk id="14" creationId="{FA23A907-97FB-4A8F-880A-DD77401C4296}"/>
          </ac:spMkLst>
        </pc:spChg>
      </pc:sldChg>
      <pc:sldChg chg="addSp modSp new mod setBg modNotesTx">
        <pc:chgData name="Southwell, Georgina" userId="45b005c6-d801-4e3f-b19b-6bbba295ccc0" providerId="ADAL" clId="{97E23A65-141C-4E1E-B01D-691B3A0C6229}" dt="2025-09-03T11:25:22.523" v="5136" actId="27636"/>
        <pc:sldMkLst>
          <pc:docMk/>
          <pc:sldMk cId="1951044075" sldId="262"/>
        </pc:sldMkLst>
        <pc:spChg chg="mod">
          <ac:chgData name="Southwell, Georgina" userId="45b005c6-d801-4e3f-b19b-6bbba295ccc0" providerId="ADAL" clId="{97E23A65-141C-4E1E-B01D-691B3A0C6229}" dt="2025-09-03T11:25:22.496" v="5135" actId="26606"/>
          <ac:spMkLst>
            <pc:docMk/>
            <pc:sldMk cId="1951044075" sldId="262"/>
            <ac:spMk id="2" creationId="{55D136C6-8A5A-E072-9695-0B76172C3779}"/>
          </ac:spMkLst>
        </pc:spChg>
        <pc:spChg chg="mod">
          <ac:chgData name="Southwell, Georgina" userId="45b005c6-d801-4e3f-b19b-6bbba295ccc0" providerId="ADAL" clId="{97E23A65-141C-4E1E-B01D-691B3A0C6229}" dt="2025-09-03T11:25:22.523" v="5136" actId="27636"/>
          <ac:spMkLst>
            <pc:docMk/>
            <pc:sldMk cId="1951044075" sldId="262"/>
            <ac:spMk id="3" creationId="{31BD1825-A061-8A0E-29F7-A86542955055}"/>
          </ac:spMkLst>
        </pc:spChg>
        <pc:spChg chg="add">
          <ac:chgData name="Southwell, Georgina" userId="45b005c6-d801-4e3f-b19b-6bbba295ccc0" providerId="ADAL" clId="{97E23A65-141C-4E1E-B01D-691B3A0C6229}" dt="2025-09-03T11:25:22.496" v="5135" actId="26606"/>
          <ac:spMkLst>
            <pc:docMk/>
            <pc:sldMk cId="1951044075" sldId="262"/>
            <ac:spMk id="8" creationId="{1709F1D5-B0F1-4714-A239-E5B61C161915}"/>
          </ac:spMkLst>
        </pc:spChg>
        <pc:spChg chg="add">
          <ac:chgData name="Southwell, Georgina" userId="45b005c6-d801-4e3f-b19b-6bbba295ccc0" providerId="ADAL" clId="{97E23A65-141C-4E1E-B01D-691B3A0C6229}" dt="2025-09-03T11:25:22.496" v="5135" actId="26606"/>
          <ac:spMkLst>
            <pc:docMk/>
            <pc:sldMk cId="1951044075" sldId="262"/>
            <ac:spMk id="10" creationId="{228FB460-D3FF-4440-A020-05982A09E517}"/>
          </ac:spMkLst>
        </pc:spChg>
        <pc:spChg chg="add">
          <ac:chgData name="Southwell, Georgina" userId="45b005c6-d801-4e3f-b19b-6bbba295ccc0" providerId="ADAL" clId="{97E23A65-141C-4E1E-B01D-691B3A0C6229}" dt="2025-09-03T11:25:22.496" v="5135" actId="26606"/>
          <ac:spMkLst>
            <pc:docMk/>
            <pc:sldMk cId="1951044075" sldId="262"/>
            <ac:spMk id="12" creationId="{14847E93-7DC1-4D4B-8829-B19AA7137C50}"/>
          </ac:spMkLst>
        </pc:spChg>
        <pc:spChg chg="add">
          <ac:chgData name="Southwell, Georgina" userId="45b005c6-d801-4e3f-b19b-6bbba295ccc0" providerId="ADAL" clId="{97E23A65-141C-4E1E-B01D-691B3A0C6229}" dt="2025-09-03T11:25:22.496" v="5135" actId="26606"/>
          <ac:spMkLst>
            <pc:docMk/>
            <pc:sldMk cId="1951044075" sldId="262"/>
            <ac:spMk id="14" creationId="{5566D6E1-03A1-4D73-A4E0-35D74D568A04}"/>
          </ac:spMkLst>
        </pc:spChg>
        <pc:spChg chg="add">
          <ac:chgData name="Southwell, Georgina" userId="45b005c6-d801-4e3f-b19b-6bbba295ccc0" providerId="ADAL" clId="{97E23A65-141C-4E1E-B01D-691B3A0C6229}" dt="2025-09-03T11:25:22.496" v="5135" actId="26606"/>
          <ac:spMkLst>
            <pc:docMk/>
            <pc:sldMk cId="1951044075" sldId="262"/>
            <ac:spMk id="16" creationId="{9F835A99-04AC-494A-A572-AFE8413CC938}"/>
          </ac:spMkLst>
        </pc:spChg>
        <pc:spChg chg="add">
          <ac:chgData name="Southwell, Georgina" userId="45b005c6-d801-4e3f-b19b-6bbba295ccc0" providerId="ADAL" clId="{97E23A65-141C-4E1E-B01D-691B3A0C6229}" dt="2025-09-03T11:25:22.496" v="5135" actId="26606"/>
          <ac:spMkLst>
            <pc:docMk/>
            <pc:sldMk cId="1951044075" sldId="262"/>
            <ac:spMk id="18" creationId="{7B786209-1B0B-4CA9-9BDD-F7327066A84D}"/>
          </ac:spMkLst>
        </pc:spChg>
        <pc:spChg chg="add">
          <ac:chgData name="Southwell, Georgina" userId="45b005c6-d801-4e3f-b19b-6bbba295ccc0" providerId="ADAL" clId="{97E23A65-141C-4E1E-B01D-691B3A0C6229}" dt="2025-09-03T11:25:22.496" v="5135" actId="26606"/>
          <ac:spMkLst>
            <pc:docMk/>
            <pc:sldMk cId="1951044075" sldId="262"/>
            <ac:spMk id="20" creationId="{2D2964BB-484D-45AE-AD66-D407D0629652}"/>
          </ac:spMkLst>
        </pc:spChg>
        <pc:spChg chg="add">
          <ac:chgData name="Southwell, Georgina" userId="45b005c6-d801-4e3f-b19b-6bbba295ccc0" providerId="ADAL" clId="{97E23A65-141C-4E1E-B01D-691B3A0C6229}" dt="2025-09-03T11:25:22.496" v="5135" actId="26606"/>
          <ac:spMkLst>
            <pc:docMk/>
            <pc:sldMk cId="1951044075" sldId="262"/>
            <ac:spMk id="22" creationId="{6691AC69-A76E-4DAB-B565-468B6B87ACF3}"/>
          </ac:spMkLst>
        </pc:spChg>
      </pc:sldChg>
      <pc:sldChg chg="addSp modSp new mod setBg modNotesTx">
        <pc:chgData name="Southwell, Georgina" userId="45b005c6-d801-4e3f-b19b-6bbba295ccc0" providerId="ADAL" clId="{97E23A65-141C-4E1E-B01D-691B3A0C6229}" dt="2025-09-03T11:24:01.586" v="5114" actId="2711"/>
        <pc:sldMkLst>
          <pc:docMk/>
          <pc:sldMk cId="2733151232" sldId="263"/>
        </pc:sldMkLst>
        <pc:spChg chg="mod">
          <ac:chgData name="Southwell, Georgina" userId="45b005c6-d801-4e3f-b19b-6bbba295ccc0" providerId="ADAL" clId="{97E23A65-141C-4E1E-B01D-691B3A0C6229}" dt="2025-09-03T11:24:01.586" v="5114" actId="2711"/>
          <ac:spMkLst>
            <pc:docMk/>
            <pc:sldMk cId="2733151232" sldId="263"/>
            <ac:spMk id="2" creationId="{3AEDA9B5-9197-C57C-E4FF-932380DBD0E3}"/>
          </ac:spMkLst>
        </pc:spChg>
        <pc:spChg chg="mod">
          <ac:chgData name="Southwell, Georgina" userId="45b005c6-d801-4e3f-b19b-6bbba295ccc0" providerId="ADAL" clId="{97E23A65-141C-4E1E-B01D-691B3A0C6229}" dt="2025-09-03T11:23:57.606" v="5113" actId="2711"/>
          <ac:spMkLst>
            <pc:docMk/>
            <pc:sldMk cId="2733151232" sldId="263"/>
            <ac:spMk id="3" creationId="{A564692A-C540-9A69-9D77-A68C5D8DBB71}"/>
          </ac:spMkLst>
        </pc:spChg>
        <pc:spChg chg="add">
          <ac:chgData name="Southwell, Georgina" userId="45b005c6-d801-4e3f-b19b-6bbba295ccc0" providerId="ADAL" clId="{97E23A65-141C-4E1E-B01D-691B3A0C6229}" dt="2025-09-03T11:05:01.328" v="2695" actId="26606"/>
          <ac:spMkLst>
            <pc:docMk/>
            <pc:sldMk cId="2733151232" sldId="263"/>
            <ac:spMk id="1031" creationId="{F13C74B1-5B17-4795-BED0-7140497B445A}"/>
          </ac:spMkLst>
        </pc:spChg>
        <pc:spChg chg="add">
          <ac:chgData name="Southwell, Georgina" userId="45b005c6-d801-4e3f-b19b-6bbba295ccc0" providerId="ADAL" clId="{97E23A65-141C-4E1E-B01D-691B3A0C6229}" dt="2025-09-03T11:05:01.328" v="2695" actId="26606"/>
          <ac:spMkLst>
            <pc:docMk/>
            <pc:sldMk cId="2733151232" sldId="263"/>
            <ac:spMk id="1033" creationId="{D4974D33-8DC5-464E-8C6D-BE58F0669C17}"/>
          </ac:spMkLst>
        </pc:spChg>
        <pc:picChg chg="add mod">
          <ac:chgData name="Southwell, Georgina" userId="45b005c6-d801-4e3f-b19b-6bbba295ccc0" providerId="ADAL" clId="{97E23A65-141C-4E1E-B01D-691B3A0C6229}" dt="2025-09-03T11:05:01.328" v="2695" actId="26606"/>
          <ac:picMkLst>
            <pc:docMk/>
            <pc:sldMk cId="2733151232" sldId="263"/>
            <ac:picMk id="1026" creationId="{027B25A6-5DF1-CE2B-7681-64763727DB26}"/>
          </ac:picMkLst>
        </pc:picChg>
      </pc:sldChg>
      <pc:sldChg chg="addSp modSp new mod setBg modNotesTx">
        <pc:chgData name="Southwell, Georgina" userId="45b005c6-d801-4e3f-b19b-6bbba295ccc0" providerId="ADAL" clId="{97E23A65-141C-4E1E-B01D-691B3A0C6229}" dt="2025-09-03T11:25:32.363" v="5138" actId="27636"/>
        <pc:sldMkLst>
          <pc:docMk/>
          <pc:sldMk cId="1252227255" sldId="264"/>
        </pc:sldMkLst>
        <pc:spChg chg="mod">
          <ac:chgData name="Southwell, Georgina" userId="45b005c6-d801-4e3f-b19b-6bbba295ccc0" providerId="ADAL" clId="{97E23A65-141C-4E1E-B01D-691B3A0C6229}" dt="2025-09-03T11:25:32.343" v="5137" actId="26606"/>
          <ac:spMkLst>
            <pc:docMk/>
            <pc:sldMk cId="1252227255" sldId="264"/>
            <ac:spMk id="2" creationId="{3ABFB2ED-8AF7-B53C-921D-01126B569BE1}"/>
          </ac:spMkLst>
        </pc:spChg>
        <pc:spChg chg="mod">
          <ac:chgData name="Southwell, Georgina" userId="45b005c6-d801-4e3f-b19b-6bbba295ccc0" providerId="ADAL" clId="{97E23A65-141C-4E1E-B01D-691B3A0C6229}" dt="2025-09-03T11:25:32.363" v="5138" actId="27636"/>
          <ac:spMkLst>
            <pc:docMk/>
            <pc:sldMk cId="1252227255" sldId="264"/>
            <ac:spMk id="3" creationId="{DF3C2E0F-FA95-A008-FEAA-21323C8A47BC}"/>
          </ac:spMkLst>
        </pc:spChg>
        <pc:spChg chg="add">
          <ac:chgData name="Southwell, Georgina" userId="45b005c6-d801-4e3f-b19b-6bbba295ccc0" providerId="ADAL" clId="{97E23A65-141C-4E1E-B01D-691B3A0C6229}" dt="2025-09-03T11:25:32.343" v="5137" actId="26606"/>
          <ac:spMkLst>
            <pc:docMk/>
            <pc:sldMk cId="1252227255" sldId="264"/>
            <ac:spMk id="8" creationId="{1709F1D5-B0F1-4714-A239-E5B61C161915}"/>
          </ac:spMkLst>
        </pc:spChg>
        <pc:spChg chg="add">
          <ac:chgData name="Southwell, Georgina" userId="45b005c6-d801-4e3f-b19b-6bbba295ccc0" providerId="ADAL" clId="{97E23A65-141C-4E1E-B01D-691B3A0C6229}" dt="2025-09-03T11:25:32.343" v="5137" actId="26606"/>
          <ac:spMkLst>
            <pc:docMk/>
            <pc:sldMk cId="1252227255" sldId="264"/>
            <ac:spMk id="10" creationId="{228FB460-D3FF-4440-A020-05982A09E517}"/>
          </ac:spMkLst>
        </pc:spChg>
        <pc:spChg chg="add">
          <ac:chgData name="Southwell, Georgina" userId="45b005c6-d801-4e3f-b19b-6bbba295ccc0" providerId="ADAL" clId="{97E23A65-141C-4E1E-B01D-691B3A0C6229}" dt="2025-09-03T11:25:32.343" v="5137" actId="26606"/>
          <ac:spMkLst>
            <pc:docMk/>
            <pc:sldMk cId="1252227255" sldId="264"/>
            <ac:spMk id="12" creationId="{14847E93-7DC1-4D4B-8829-B19AA7137C50}"/>
          </ac:spMkLst>
        </pc:spChg>
        <pc:spChg chg="add">
          <ac:chgData name="Southwell, Georgina" userId="45b005c6-d801-4e3f-b19b-6bbba295ccc0" providerId="ADAL" clId="{97E23A65-141C-4E1E-B01D-691B3A0C6229}" dt="2025-09-03T11:25:32.343" v="5137" actId="26606"/>
          <ac:spMkLst>
            <pc:docMk/>
            <pc:sldMk cId="1252227255" sldId="264"/>
            <ac:spMk id="14" creationId="{5566D6E1-03A1-4D73-A4E0-35D74D568A04}"/>
          </ac:spMkLst>
        </pc:spChg>
        <pc:spChg chg="add">
          <ac:chgData name="Southwell, Georgina" userId="45b005c6-d801-4e3f-b19b-6bbba295ccc0" providerId="ADAL" clId="{97E23A65-141C-4E1E-B01D-691B3A0C6229}" dt="2025-09-03T11:25:32.343" v="5137" actId="26606"/>
          <ac:spMkLst>
            <pc:docMk/>
            <pc:sldMk cId="1252227255" sldId="264"/>
            <ac:spMk id="16" creationId="{9F835A99-04AC-494A-A572-AFE8413CC938}"/>
          </ac:spMkLst>
        </pc:spChg>
        <pc:spChg chg="add">
          <ac:chgData name="Southwell, Georgina" userId="45b005c6-d801-4e3f-b19b-6bbba295ccc0" providerId="ADAL" clId="{97E23A65-141C-4E1E-B01D-691B3A0C6229}" dt="2025-09-03T11:25:32.343" v="5137" actId="26606"/>
          <ac:spMkLst>
            <pc:docMk/>
            <pc:sldMk cId="1252227255" sldId="264"/>
            <ac:spMk id="18" creationId="{7B786209-1B0B-4CA9-9BDD-F7327066A84D}"/>
          </ac:spMkLst>
        </pc:spChg>
        <pc:spChg chg="add">
          <ac:chgData name="Southwell, Georgina" userId="45b005c6-d801-4e3f-b19b-6bbba295ccc0" providerId="ADAL" clId="{97E23A65-141C-4E1E-B01D-691B3A0C6229}" dt="2025-09-03T11:25:32.343" v="5137" actId="26606"/>
          <ac:spMkLst>
            <pc:docMk/>
            <pc:sldMk cId="1252227255" sldId="264"/>
            <ac:spMk id="20" creationId="{2D2964BB-484D-45AE-AD66-D407D0629652}"/>
          </ac:spMkLst>
        </pc:spChg>
        <pc:spChg chg="add">
          <ac:chgData name="Southwell, Georgina" userId="45b005c6-d801-4e3f-b19b-6bbba295ccc0" providerId="ADAL" clId="{97E23A65-141C-4E1E-B01D-691B3A0C6229}" dt="2025-09-03T11:25:32.343" v="5137" actId="26606"/>
          <ac:spMkLst>
            <pc:docMk/>
            <pc:sldMk cId="1252227255" sldId="264"/>
            <ac:spMk id="22" creationId="{6691AC69-A76E-4DAB-B565-468B6B87ACF3}"/>
          </ac:spMkLst>
        </pc:spChg>
      </pc:sldChg>
      <pc:sldChg chg="addSp modSp new mod">
        <pc:chgData name="Southwell, Georgina" userId="45b005c6-d801-4e3f-b19b-6bbba295ccc0" providerId="ADAL" clId="{97E23A65-141C-4E1E-B01D-691B3A0C6229}" dt="2025-09-03T11:10:36.848" v="3507" actId="14100"/>
        <pc:sldMkLst>
          <pc:docMk/>
          <pc:sldMk cId="794890397" sldId="265"/>
        </pc:sldMkLst>
        <pc:picChg chg="add mod modCrop">
          <ac:chgData name="Southwell, Georgina" userId="45b005c6-d801-4e3f-b19b-6bbba295ccc0" providerId="ADAL" clId="{97E23A65-141C-4E1E-B01D-691B3A0C6229}" dt="2025-09-03T11:10:36.848" v="3507" actId="14100"/>
          <ac:picMkLst>
            <pc:docMk/>
            <pc:sldMk cId="794890397" sldId="265"/>
            <ac:picMk id="5" creationId="{922EF465-190D-2DFB-0DD8-B8D73B7C05C1}"/>
          </ac:picMkLst>
        </pc:picChg>
      </pc:sldChg>
      <pc:sldChg chg="addSp modSp new mod setBg modNotesTx">
        <pc:chgData name="Southwell, Georgina" userId="45b005c6-d801-4e3f-b19b-6bbba295ccc0" providerId="ADAL" clId="{97E23A65-141C-4E1E-B01D-691B3A0C6229}" dt="2025-09-03T11:25:51.856" v="5141" actId="27636"/>
        <pc:sldMkLst>
          <pc:docMk/>
          <pc:sldMk cId="1237292960" sldId="266"/>
        </pc:sldMkLst>
        <pc:spChg chg="mod">
          <ac:chgData name="Southwell, Georgina" userId="45b005c6-d801-4e3f-b19b-6bbba295ccc0" providerId="ADAL" clId="{97E23A65-141C-4E1E-B01D-691B3A0C6229}" dt="2025-09-03T11:25:51.829" v="5140" actId="26606"/>
          <ac:spMkLst>
            <pc:docMk/>
            <pc:sldMk cId="1237292960" sldId="266"/>
            <ac:spMk id="2" creationId="{AFFF56B8-64A3-1C31-413B-418BF19701B5}"/>
          </ac:spMkLst>
        </pc:spChg>
        <pc:spChg chg="mod">
          <ac:chgData name="Southwell, Georgina" userId="45b005c6-d801-4e3f-b19b-6bbba295ccc0" providerId="ADAL" clId="{97E23A65-141C-4E1E-B01D-691B3A0C6229}" dt="2025-09-03T11:25:51.856" v="5141" actId="27636"/>
          <ac:spMkLst>
            <pc:docMk/>
            <pc:sldMk cId="1237292960" sldId="266"/>
            <ac:spMk id="3" creationId="{864D1D1E-8D5E-F0FE-B04E-0BECFC762F59}"/>
          </ac:spMkLst>
        </pc:spChg>
        <pc:spChg chg="add">
          <ac:chgData name="Southwell, Georgina" userId="45b005c6-d801-4e3f-b19b-6bbba295ccc0" providerId="ADAL" clId="{97E23A65-141C-4E1E-B01D-691B3A0C6229}" dt="2025-09-03T11:25:51.829" v="5140" actId="26606"/>
          <ac:spMkLst>
            <pc:docMk/>
            <pc:sldMk cId="1237292960" sldId="266"/>
            <ac:spMk id="8" creationId="{907EF6B7-1338-4443-8C46-6A318D952DFD}"/>
          </ac:spMkLst>
        </pc:spChg>
        <pc:spChg chg="add">
          <ac:chgData name="Southwell, Georgina" userId="45b005c6-d801-4e3f-b19b-6bbba295ccc0" providerId="ADAL" clId="{97E23A65-141C-4E1E-B01D-691B3A0C6229}" dt="2025-09-03T11:25:51.829" v="5140" actId="26606"/>
          <ac:spMkLst>
            <pc:docMk/>
            <pc:sldMk cId="1237292960" sldId="266"/>
            <ac:spMk id="10" creationId="{DAAE4CDD-124C-4DCF-9584-B6033B545DD5}"/>
          </ac:spMkLst>
        </pc:spChg>
        <pc:spChg chg="add">
          <ac:chgData name="Southwell, Georgina" userId="45b005c6-d801-4e3f-b19b-6bbba295ccc0" providerId="ADAL" clId="{97E23A65-141C-4E1E-B01D-691B3A0C6229}" dt="2025-09-03T11:25:51.829" v="5140" actId="26606"/>
          <ac:spMkLst>
            <pc:docMk/>
            <pc:sldMk cId="1237292960" sldId="266"/>
            <ac:spMk id="12" creationId="{081E4A58-353D-44AE-B2FC-2A74E2E400F7}"/>
          </ac:spMkLst>
        </pc:spChg>
      </pc:sldChg>
      <pc:sldChg chg="addSp delSp modSp new mod modNotesTx">
        <pc:chgData name="Southwell, Georgina" userId="45b005c6-d801-4e3f-b19b-6bbba295ccc0" providerId="ADAL" clId="{97E23A65-141C-4E1E-B01D-691B3A0C6229}" dt="2025-09-03T11:15:31.155" v="4150" actId="20577"/>
        <pc:sldMkLst>
          <pc:docMk/>
          <pc:sldMk cId="1432558731" sldId="267"/>
        </pc:sldMkLst>
        <pc:spChg chg="mod">
          <ac:chgData name="Southwell, Georgina" userId="45b005c6-d801-4e3f-b19b-6bbba295ccc0" providerId="ADAL" clId="{97E23A65-141C-4E1E-B01D-691B3A0C6229}" dt="2025-09-03T11:14:08.849" v="3881" actId="20577"/>
          <ac:spMkLst>
            <pc:docMk/>
            <pc:sldMk cId="1432558731" sldId="267"/>
            <ac:spMk id="2" creationId="{D47C3F47-C53D-D6C7-70A9-D101F4609CEB}"/>
          </ac:spMkLst>
        </pc:spChg>
        <pc:picChg chg="add mod ord modCrop">
          <ac:chgData name="Southwell, Georgina" userId="45b005c6-d801-4e3f-b19b-6bbba295ccc0" providerId="ADAL" clId="{97E23A65-141C-4E1E-B01D-691B3A0C6229}" dt="2025-09-03T11:14:36.803" v="3885" actId="14100"/>
          <ac:picMkLst>
            <pc:docMk/>
            <pc:sldMk cId="1432558731" sldId="267"/>
            <ac:picMk id="5" creationId="{7F0ECB0A-402B-0880-DE66-0F99FB652A8F}"/>
          </ac:picMkLst>
        </pc:picChg>
      </pc:sldChg>
      <pc:sldChg chg="addSp modSp new mod setBg modNotesTx">
        <pc:chgData name="Southwell, Georgina" userId="45b005c6-d801-4e3f-b19b-6bbba295ccc0" providerId="ADAL" clId="{97E23A65-141C-4E1E-B01D-691B3A0C6229}" dt="2025-09-08T15:37:41.711" v="6517" actId="20577"/>
        <pc:sldMkLst>
          <pc:docMk/>
          <pc:sldMk cId="1926049208" sldId="268"/>
        </pc:sldMkLst>
        <pc:spChg chg="mod">
          <ac:chgData name="Southwell, Georgina" userId="45b005c6-d801-4e3f-b19b-6bbba295ccc0" providerId="ADAL" clId="{97E23A65-141C-4E1E-B01D-691B3A0C6229}" dt="2025-09-03T11:26:00.171" v="5142" actId="26606"/>
          <ac:spMkLst>
            <pc:docMk/>
            <pc:sldMk cId="1926049208" sldId="268"/>
            <ac:spMk id="2" creationId="{9020BADE-C96F-D326-070C-BB20FF578ABF}"/>
          </ac:spMkLst>
        </pc:spChg>
        <pc:spChg chg="mod">
          <ac:chgData name="Southwell, Georgina" userId="45b005c6-d801-4e3f-b19b-6bbba295ccc0" providerId="ADAL" clId="{97E23A65-141C-4E1E-B01D-691B3A0C6229}" dt="2025-09-08T15:37:41.711" v="6517" actId="20577"/>
          <ac:spMkLst>
            <pc:docMk/>
            <pc:sldMk cId="1926049208" sldId="268"/>
            <ac:spMk id="3" creationId="{A5B23AEB-5BA4-5960-5261-8CE03EBB392C}"/>
          </ac:spMkLst>
        </pc:spChg>
        <pc:spChg chg="add">
          <ac:chgData name="Southwell, Georgina" userId="45b005c6-d801-4e3f-b19b-6bbba295ccc0" providerId="ADAL" clId="{97E23A65-141C-4E1E-B01D-691B3A0C6229}" dt="2025-09-03T11:26:00.171" v="5142" actId="26606"/>
          <ac:spMkLst>
            <pc:docMk/>
            <pc:sldMk cId="1926049208" sldId="268"/>
            <ac:spMk id="8" creationId="{1BB867FF-FC45-48F7-8104-F89BE54909F1}"/>
          </ac:spMkLst>
        </pc:spChg>
        <pc:spChg chg="add">
          <ac:chgData name="Southwell, Georgina" userId="45b005c6-d801-4e3f-b19b-6bbba295ccc0" providerId="ADAL" clId="{97E23A65-141C-4E1E-B01D-691B3A0C6229}" dt="2025-09-03T11:26:00.171" v="5142" actId="26606"/>
          <ac:spMkLst>
            <pc:docMk/>
            <pc:sldMk cId="1926049208" sldId="268"/>
            <ac:spMk id="10" creationId="{8BB56887-D0D5-4F0C-9E19-7247EB83C8B7}"/>
          </ac:spMkLst>
        </pc:spChg>
        <pc:spChg chg="add">
          <ac:chgData name="Southwell, Georgina" userId="45b005c6-d801-4e3f-b19b-6bbba295ccc0" providerId="ADAL" clId="{97E23A65-141C-4E1E-B01D-691B3A0C6229}" dt="2025-09-03T11:26:00.171" v="5142" actId="26606"/>
          <ac:spMkLst>
            <pc:docMk/>
            <pc:sldMk cId="1926049208" sldId="268"/>
            <ac:spMk id="12" creationId="{081E4A58-353D-44AE-B2FC-2A74E2E400F7}"/>
          </ac:spMkLst>
        </pc:spChg>
      </pc:sldChg>
      <pc:sldChg chg="addSp modSp new mod setBg">
        <pc:chgData name="Southwell, Georgina" userId="45b005c6-d801-4e3f-b19b-6bbba295ccc0" providerId="ADAL" clId="{97E23A65-141C-4E1E-B01D-691B3A0C6229}" dt="2025-09-03T11:26:05.565" v="5144" actId="26606"/>
        <pc:sldMkLst>
          <pc:docMk/>
          <pc:sldMk cId="2730665505" sldId="269"/>
        </pc:sldMkLst>
        <pc:spChg chg="mod">
          <ac:chgData name="Southwell, Georgina" userId="45b005c6-d801-4e3f-b19b-6bbba295ccc0" providerId="ADAL" clId="{97E23A65-141C-4E1E-B01D-691B3A0C6229}" dt="2025-09-03T11:26:05.565" v="5144" actId="26606"/>
          <ac:spMkLst>
            <pc:docMk/>
            <pc:sldMk cId="2730665505" sldId="269"/>
            <ac:spMk id="2" creationId="{D3C4F039-7920-0001-F149-BE9B02E03A9A}"/>
          </ac:spMkLst>
        </pc:spChg>
        <pc:spChg chg="mod">
          <ac:chgData name="Southwell, Georgina" userId="45b005c6-d801-4e3f-b19b-6bbba295ccc0" providerId="ADAL" clId="{97E23A65-141C-4E1E-B01D-691B3A0C6229}" dt="2025-09-03T11:26:05.565" v="5144" actId="26606"/>
          <ac:spMkLst>
            <pc:docMk/>
            <pc:sldMk cId="2730665505" sldId="269"/>
            <ac:spMk id="3" creationId="{5E9CD8B2-2432-C848-B87D-0D29077FEF1B}"/>
          </ac:spMkLst>
        </pc:spChg>
        <pc:spChg chg="add">
          <ac:chgData name="Southwell, Georgina" userId="45b005c6-d801-4e3f-b19b-6bbba295ccc0" providerId="ADAL" clId="{97E23A65-141C-4E1E-B01D-691B3A0C6229}" dt="2025-09-03T11:26:05.565" v="5144" actId="26606"/>
          <ac:spMkLst>
            <pc:docMk/>
            <pc:sldMk cId="2730665505" sldId="269"/>
            <ac:spMk id="8" creationId="{AC17DE74-01C9-4859-B65A-85CF999E8580}"/>
          </ac:spMkLst>
        </pc:spChg>
        <pc:spChg chg="add">
          <ac:chgData name="Southwell, Georgina" userId="45b005c6-d801-4e3f-b19b-6bbba295ccc0" providerId="ADAL" clId="{97E23A65-141C-4E1E-B01D-691B3A0C6229}" dt="2025-09-03T11:26:05.565" v="5144" actId="26606"/>
          <ac:spMkLst>
            <pc:docMk/>
            <pc:sldMk cId="2730665505" sldId="269"/>
            <ac:spMk id="10" creationId="{068C0432-0E90-4CC1-8CD3-D44A90DF07EF}"/>
          </ac:spMkLst>
        </pc:spChg>
      </pc:sldChg>
      <pc:sldChg chg="addSp modSp new mod setBg">
        <pc:chgData name="Southwell, Georgina" userId="45b005c6-d801-4e3f-b19b-6bbba295ccc0" providerId="ADAL" clId="{97E23A65-141C-4E1E-B01D-691B3A0C6229}" dt="2025-09-03T11:22:37.062" v="5093" actId="14100"/>
        <pc:sldMkLst>
          <pc:docMk/>
          <pc:sldMk cId="113812461" sldId="270"/>
        </pc:sldMkLst>
        <pc:spChg chg="mod">
          <ac:chgData name="Southwell, Georgina" userId="45b005c6-d801-4e3f-b19b-6bbba295ccc0" providerId="ADAL" clId="{97E23A65-141C-4E1E-B01D-691B3A0C6229}" dt="2025-09-03T11:22:37.062" v="5093" actId="14100"/>
          <ac:spMkLst>
            <pc:docMk/>
            <pc:sldMk cId="113812461" sldId="270"/>
            <ac:spMk id="2" creationId="{910A001C-EBA9-667C-BC08-4649D0C1BB94}"/>
          </ac:spMkLst>
        </pc:spChg>
        <pc:spChg chg="mod">
          <ac:chgData name="Southwell, Georgina" userId="45b005c6-d801-4e3f-b19b-6bbba295ccc0" providerId="ADAL" clId="{97E23A65-141C-4E1E-B01D-691B3A0C6229}" dt="2025-09-03T11:22:30.285" v="5091" actId="2711"/>
          <ac:spMkLst>
            <pc:docMk/>
            <pc:sldMk cId="113812461" sldId="270"/>
            <ac:spMk id="3" creationId="{0DDB1EFD-3B33-9DA3-D8DF-C1639AA856D7}"/>
          </ac:spMkLst>
        </pc:spChg>
        <pc:spChg chg="add">
          <ac:chgData name="Southwell, Georgina" userId="45b005c6-d801-4e3f-b19b-6bbba295ccc0" providerId="ADAL" clId="{97E23A65-141C-4E1E-B01D-691B3A0C6229}" dt="2025-09-03T11:20:54.478" v="5008" actId="26606"/>
          <ac:spMkLst>
            <pc:docMk/>
            <pc:sldMk cId="113812461" sldId="270"/>
            <ac:spMk id="8" creationId="{327D73B4-9F5C-4A64-A179-51B9500CB8B5}"/>
          </ac:spMkLst>
        </pc:spChg>
        <pc:spChg chg="add">
          <ac:chgData name="Southwell, Georgina" userId="45b005c6-d801-4e3f-b19b-6bbba295ccc0" providerId="ADAL" clId="{97E23A65-141C-4E1E-B01D-691B3A0C6229}" dt="2025-09-03T11:20:54.478" v="5008" actId="26606"/>
          <ac:spMkLst>
            <pc:docMk/>
            <pc:sldMk cId="113812461" sldId="270"/>
            <ac:spMk id="10" creationId="{C1F06963-6374-4B48-844F-071A9BAAAE02}"/>
          </ac:spMkLst>
        </pc:spChg>
        <pc:spChg chg="add">
          <ac:chgData name="Southwell, Georgina" userId="45b005c6-d801-4e3f-b19b-6bbba295ccc0" providerId="ADAL" clId="{97E23A65-141C-4E1E-B01D-691B3A0C6229}" dt="2025-09-03T11:20:54.478" v="5008" actId="26606"/>
          <ac:spMkLst>
            <pc:docMk/>
            <pc:sldMk cId="113812461" sldId="270"/>
            <ac:spMk id="12" creationId="{6CB927A4-E432-4310-9CD5-E89FF5063179}"/>
          </ac:spMkLst>
        </pc:spChg>
        <pc:spChg chg="add">
          <ac:chgData name="Southwell, Georgina" userId="45b005c6-d801-4e3f-b19b-6bbba295ccc0" providerId="ADAL" clId="{97E23A65-141C-4E1E-B01D-691B3A0C6229}" dt="2025-09-03T11:20:54.478" v="5008" actId="26606"/>
          <ac:spMkLst>
            <pc:docMk/>
            <pc:sldMk cId="113812461" sldId="270"/>
            <ac:spMk id="14" creationId="{1453BF6C-B012-48B7-B4E8-6D7AC7C27D02}"/>
          </ac:spMkLst>
        </pc:spChg>
        <pc:spChg chg="add">
          <ac:chgData name="Southwell, Georgina" userId="45b005c6-d801-4e3f-b19b-6bbba295ccc0" providerId="ADAL" clId="{97E23A65-141C-4E1E-B01D-691B3A0C6229}" dt="2025-09-03T11:20:54.478" v="5008" actId="26606"/>
          <ac:spMkLst>
            <pc:docMk/>
            <pc:sldMk cId="113812461" sldId="270"/>
            <ac:spMk id="16" creationId="{E3020543-B24B-4EC4-8FFC-8DD88EEA91A8}"/>
          </ac:spMkLst>
        </pc:spChg>
        <pc:cxnChg chg="add">
          <ac:chgData name="Southwell, Georgina" userId="45b005c6-d801-4e3f-b19b-6bbba295ccc0" providerId="ADAL" clId="{97E23A65-141C-4E1E-B01D-691B3A0C6229}" dt="2025-09-03T11:20:54.478" v="5008" actId="26606"/>
          <ac:cxnSpMkLst>
            <pc:docMk/>
            <pc:sldMk cId="113812461" sldId="270"/>
            <ac:cxnSpMk id="18" creationId="{C49DA8F6-BCC1-4447-B54C-57856834B94B}"/>
          </ac:cxnSpMkLst>
        </pc:cxnChg>
      </pc:sldChg>
      <pc:sldChg chg="addSp modSp new mod setBg">
        <pc:chgData name="Southwell, Georgina" userId="45b005c6-d801-4e3f-b19b-6bbba295ccc0" providerId="ADAL" clId="{97E23A65-141C-4E1E-B01D-691B3A0C6229}" dt="2025-09-03T11:25:45.946" v="5139" actId="26606"/>
        <pc:sldMkLst>
          <pc:docMk/>
          <pc:sldMk cId="4155738561" sldId="271"/>
        </pc:sldMkLst>
        <pc:spChg chg="mod">
          <ac:chgData name="Southwell, Georgina" userId="45b005c6-d801-4e3f-b19b-6bbba295ccc0" providerId="ADAL" clId="{97E23A65-141C-4E1E-B01D-691B3A0C6229}" dt="2025-09-03T11:25:45.946" v="5139" actId="26606"/>
          <ac:spMkLst>
            <pc:docMk/>
            <pc:sldMk cId="4155738561" sldId="271"/>
            <ac:spMk id="2" creationId="{CA66107E-26B3-E700-6F0D-42C4D4B567AA}"/>
          </ac:spMkLst>
        </pc:spChg>
        <pc:spChg chg="mod">
          <ac:chgData name="Southwell, Georgina" userId="45b005c6-d801-4e3f-b19b-6bbba295ccc0" providerId="ADAL" clId="{97E23A65-141C-4E1E-B01D-691B3A0C6229}" dt="2025-09-03T11:25:45.946" v="5139" actId="26606"/>
          <ac:spMkLst>
            <pc:docMk/>
            <pc:sldMk cId="4155738561" sldId="271"/>
            <ac:spMk id="3" creationId="{6A4505A1-139B-E37B-88D8-3D6C818D69AA}"/>
          </ac:spMkLst>
        </pc:spChg>
        <pc:spChg chg="add">
          <ac:chgData name="Southwell, Georgina" userId="45b005c6-d801-4e3f-b19b-6bbba295ccc0" providerId="ADAL" clId="{97E23A65-141C-4E1E-B01D-691B3A0C6229}" dt="2025-09-03T11:25:45.946" v="5139" actId="26606"/>
          <ac:spMkLst>
            <pc:docMk/>
            <pc:sldMk cId="4155738561" sldId="271"/>
            <ac:spMk id="8" creationId="{1BB867FF-FC45-48F7-8104-F89BE54909F1}"/>
          </ac:spMkLst>
        </pc:spChg>
        <pc:spChg chg="add">
          <ac:chgData name="Southwell, Georgina" userId="45b005c6-d801-4e3f-b19b-6bbba295ccc0" providerId="ADAL" clId="{97E23A65-141C-4E1E-B01D-691B3A0C6229}" dt="2025-09-03T11:25:45.946" v="5139" actId="26606"/>
          <ac:spMkLst>
            <pc:docMk/>
            <pc:sldMk cId="4155738561" sldId="271"/>
            <ac:spMk id="10" creationId="{8BB56887-D0D5-4F0C-9E19-7247EB83C8B7}"/>
          </ac:spMkLst>
        </pc:spChg>
        <pc:spChg chg="add">
          <ac:chgData name="Southwell, Georgina" userId="45b005c6-d801-4e3f-b19b-6bbba295ccc0" providerId="ADAL" clId="{97E23A65-141C-4E1E-B01D-691B3A0C6229}" dt="2025-09-03T11:25:45.946" v="5139" actId="26606"/>
          <ac:spMkLst>
            <pc:docMk/>
            <pc:sldMk cId="4155738561" sldId="271"/>
            <ac:spMk id="12" creationId="{081E4A58-353D-44AE-B2FC-2A74E2E400F7}"/>
          </ac:spMkLst>
        </pc:spChg>
      </pc:sldChg>
      <pc:sldChg chg="modSp new mod modNotesTx">
        <pc:chgData name="Southwell, Georgina" userId="45b005c6-d801-4e3f-b19b-6bbba295ccc0" providerId="ADAL" clId="{97E23A65-141C-4E1E-B01D-691B3A0C6229}" dt="2025-09-04T11:05:39.214" v="6183" actId="20577"/>
        <pc:sldMkLst>
          <pc:docMk/>
          <pc:sldMk cId="4255560045" sldId="272"/>
        </pc:sldMkLst>
        <pc:spChg chg="mod">
          <ac:chgData name="Southwell, Georgina" userId="45b005c6-d801-4e3f-b19b-6bbba295ccc0" providerId="ADAL" clId="{97E23A65-141C-4E1E-B01D-691B3A0C6229}" dt="2025-09-04T10:59:12.897" v="5206" actId="20577"/>
          <ac:spMkLst>
            <pc:docMk/>
            <pc:sldMk cId="4255560045" sldId="272"/>
            <ac:spMk id="2" creationId="{442E4DEB-4077-66F1-F888-DE621338B014}"/>
          </ac:spMkLst>
        </pc:spChg>
        <pc:spChg chg="mod">
          <ac:chgData name="Southwell, Georgina" userId="45b005c6-d801-4e3f-b19b-6bbba295ccc0" providerId="ADAL" clId="{97E23A65-141C-4E1E-B01D-691B3A0C6229}" dt="2025-09-04T11:01:49.649" v="5472" actId="20577"/>
          <ac:spMkLst>
            <pc:docMk/>
            <pc:sldMk cId="4255560045" sldId="272"/>
            <ac:spMk id="3" creationId="{17F0CC93-5EA0-AA5A-6D3B-5CB6D18C9F7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94500-CAEB-483F-BEC9-9F82591CAC74}" type="datetimeFigureOut">
              <a:rPr lang="en-GB" smtClean="0"/>
              <a:t>02/10/2025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203792-0552-495B-87E5-F7BD8147C32B}" type="slidenum">
              <a:rPr lang="en-GB" smtClean="0"/>
              <a:t>‹#›</a:t>
            </a:fld>
            <a:endParaRPr lang="en-GB"/>
          </a:p>
        </p:txBody>
      </p:sp>
    </p:spTree>
    <p:extLst>
      <p:ext uri="{BB962C8B-B14F-4D97-AF65-F5344CB8AC3E}">
        <p14:creationId xmlns:p14="http://schemas.microsoft.com/office/powerpoint/2010/main" val="2885537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 to meet the teacher. Yes, Mrs Varndell is still me. I was once Miss Southwell and over the summer holiday’s I thought it would be a good idea to get married, so my new name is Mrs Varndell.. Don’t worry, I am still getting used to it, so if I don’t respond, it’s because its still new to me. My wonderful teaching assistant is Mrs Howell who will support me and of course the children throughout the academic year. Myself and Mrs Howell have been working together for the last 3 years and have created a team which is a well-oiled cog, however, every year is different, and we adjust in the best interest of the child/children. </a:t>
            </a:r>
          </a:p>
        </p:txBody>
      </p:sp>
      <p:sp>
        <p:nvSpPr>
          <p:cNvPr id="4" name="Slide Number Placeholder 3"/>
          <p:cNvSpPr>
            <a:spLocks noGrp="1"/>
          </p:cNvSpPr>
          <p:nvPr>
            <p:ph type="sldNum" sz="quarter" idx="5"/>
          </p:nvPr>
        </p:nvSpPr>
        <p:spPr/>
        <p:txBody>
          <a:bodyPr/>
          <a:lstStyle/>
          <a:p>
            <a:fld id="{AD203792-0552-495B-87E5-F7BD8147C32B}" type="slidenum">
              <a:rPr lang="en-GB" smtClean="0"/>
              <a:t>3</a:t>
            </a:fld>
            <a:endParaRPr lang="en-GB"/>
          </a:p>
        </p:txBody>
      </p:sp>
    </p:spTree>
    <p:extLst>
      <p:ext uri="{BB962C8B-B14F-4D97-AF65-F5344CB8AC3E}">
        <p14:creationId xmlns:p14="http://schemas.microsoft.com/office/powerpoint/2010/main" val="155826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have taught in three schools, each school offering different experiences and children, shaping and moulding to the teacher I am today. This will be my tenth year of teacher… I know…where has the time gone! Within Early years, you have to be flexible and work with the children to get the best possible results and thinking on your toes is essential, I am often sat at home </a:t>
            </a:r>
            <a:r>
              <a:rPr lang="en-GB" dirty="0" err="1"/>
              <a:t>reseaching</a:t>
            </a:r>
            <a:r>
              <a:rPr lang="en-GB" dirty="0"/>
              <a:t> dinosaur names, the latest princess, why does it rain and how to get playdough out of my clothes….. Hence my famous line… I will figure it out.  </a:t>
            </a:r>
          </a:p>
        </p:txBody>
      </p:sp>
      <p:sp>
        <p:nvSpPr>
          <p:cNvPr id="4" name="Slide Number Placeholder 3"/>
          <p:cNvSpPr>
            <a:spLocks noGrp="1"/>
          </p:cNvSpPr>
          <p:nvPr>
            <p:ph type="sldNum" sz="quarter" idx="5"/>
          </p:nvPr>
        </p:nvSpPr>
        <p:spPr/>
        <p:txBody>
          <a:bodyPr/>
          <a:lstStyle/>
          <a:p>
            <a:fld id="{AD203792-0552-495B-87E5-F7BD8147C32B}" type="slidenum">
              <a:rPr lang="en-GB" smtClean="0"/>
              <a:t>4</a:t>
            </a:fld>
            <a:endParaRPr lang="en-GB"/>
          </a:p>
        </p:txBody>
      </p:sp>
    </p:spTree>
    <p:extLst>
      <p:ext uri="{BB962C8B-B14F-4D97-AF65-F5344CB8AC3E}">
        <p14:creationId xmlns:p14="http://schemas.microsoft.com/office/powerpoint/2010/main" val="436248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typical day in a reception class, however, is subject to change. I will go into further detail about each session. PE will be on a Friday morning, your child can come to school in their PE kits. PE will start after October half term, we need to ensure the children are settled and in routines before we introduce PE. </a:t>
            </a:r>
          </a:p>
        </p:txBody>
      </p:sp>
      <p:sp>
        <p:nvSpPr>
          <p:cNvPr id="4" name="Slide Number Placeholder 3"/>
          <p:cNvSpPr>
            <a:spLocks noGrp="1"/>
          </p:cNvSpPr>
          <p:nvPr>
            <p:ph type="sldNum" sz="quarter" idx="5"/>
          </p:nvPr>
        </p:nvSpPr>
        <p:spPr/>
        <p:txBody>
          <a:bodyPr/>
          <a:lstStyle/>
          <a:p>
            <a:fld id="{AD203792-0552-495B-87E5-F7BD8147C32B}" type="slidenum">
              <a:rPr lang="en-GB" smtClean="0"/>
              <a:t>5</a:t>
            </a:fld>
            <a:endParaRPr lang="en-GB"/>
          </a:p>
        </p:txBody>
      </p:sp>
    </p:spTree>
    <p:extLst>
      <p:ext uri="{BB962C8B-B14F-4D97-AF65-F5344CB8AC3E}">
        <p14:creationId xmlns:p14="http://schemas.microsoft.com/office/powerpoint/2010/main" val="2959117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highly recommend you attend this workshop as I will go through the sounds, provide resources and how best to support your child at home. </a:t>
            </a:r>
          </a:p>
        </p:txBody>
      </p:sp>
      <p:sp>
        <p:nvSpPr>
          <p:cNvPr id="4" name="Slide Number Placeholder 3"/>
          <p:cNvSpPr>
            <a:spLocks noGrp="1"/>
          </p:cNvSpPr>
          <p:nvPr>
            <p:ph type="sldNum" sz="quarter" idx="5"/>
          </p:nvPr>
        </p:nvSpPr>
        <p:spPr/>
        <p:txBody>
          <a:bodyPr/>
          <a:lstStyle/>
          <a:p>
            <a:fld id="{AD203792-0552-495B-87E5-F7BD8147C32B}" type="slidenum">
              <a:rPr lang="en-GB" smtClean="0"/>
              <a:t>6</a:t>
            </a:fld>
            <a:endParaRPr lang="en-GB"/>
          </a:p>
        </p:txBody>
      </p:sp>
    </p:spTree>
    <p:extLst>
      <p:ext uri="{BB962C8B-B14F-4D97-AF65-F5344CB8AC3E}">
        <p14:creationId xmlns:p14="http://schemas.microsoft.com/office/powerpoint/2010/main" val="533704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child will be heard three times a week with an adult, this will take place on Monday, Wednesday, Thursday. By Thursday your child will be confident in reading their guided reading book and should be feeling proud and excited to share their reading skills and knowledge. </a:t>
            </a:r>
          </a:p>
          <a:p>
            <a:r>
              <a:rPr lang="en-GB" dirty="0"/>
              <a:t>We will collect in all books the following Monday……… this will give you Thursday evening, Friday, Saturday and Sunday to read at home with your child. </a:t>
            </a:r>
          </a:p>
          <a:p>
            <a:r>
              <a:rPr lang="en-GB" dirty="0"/>
              <a:t>It all sounds very confusing, however, once we start and get into routine it will become part of your weekly timetables. </a:t>
            </a:r>
          </a:p>
          <a:p>
            <a:r>
              <a:rPr lang="en-GB" dirty="0"/>
              <a:t>Guided reading will start when the children have learnt some sounds and are beginning to segment and blend CVC words. I will not hand out books with words, until I am confident they are ready, as this will damage a child confidence and takes away the enjoyment of reading. </a:t>
            </a:r>
          </a:p>
          <a:p>
            <a:r>
              <a:rPr lang="en-GB" dirty="0"/>
              <a:t>Each child will be given a yellow reading record, this is to be filled out each time you read with your child. This is important as it makes me aware of who needs additional reading time at school, if not being heard at school. </a:t>
            </a:r>
          </a:p>
        </p:txBody>
      </p:sp>
      <p:sp>
        <p:nvSpPr>
          <p:cNvPr id="4" name="Slide Number Placeholder 3"/>
          <p:cNvSpPr>
            <a:spLocks noGrp="1"/>
          </p:cNvSpPr>
          <p:nvPr>
            <p:ph type="sldNum" sz="quarter" idx="5"/>
          </p:nvPr>
        </p:nvSpPr>
        <p:spPr/>
        <p:txBody>
          <a:bodyPr/>
          <a:lstStyle/>
          <a:p>
            <a:fld id="{AD203792-0552-495B-87E5-F7BD8147C32B}" type="slidenum">
              <a:rPr lang="en-GB" smtClean="0"/>
              <a:t>7</a:t>
            </a:fld>
            <a:endParaRPr lang="en-GB"/>
          </a:p>
        </p:txBody>
      </p:sp>
    </p:spTree>
    <p:extLst>
      <p:ext uri="{BB962C8B-B14F-4D97-AF65-F5344CB8AC3E}">
        <p14:creationId xmlns:p14="http://schemas.microsoft.com/office/powerpoint/2010/main" val="2871089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just want to share with you the Early Years curriculum for Maths. I have provided you the curriculum, I just want to give you some time to digest and read. As you can see we only use numbers to 20. We verbally count to 20. Our role in EYFS is to ensure each child has a DEEP understanding of numbers to 10. Number bond facts are essential, alongside </a:t>
            </a:r>
            <a:r>
              <a:rPr lang="en-GB" dirty="0" err="1"/>
              <a:t>subertising</a:t>
            </a:r>
            <a:r>
              <a:rPr lang="en-GB" dirty="0"/>
              <a:t>. You maybe thinking ‘But my child already knows numbers 0-5’. White rose has developed a programme where a child embeds and deepens mathematical thinking and talking. </a:t>
            </a:r>
          </a:p>
          <a:p>
            <a:r>
              <a:rPr lang="en-GB" dirty="0"/>
              <a:t>As teachers we will challenge and allow children to problem solve with numbers to 10, developing a mastery approach. </a:t>
            </a:r>
          </a:p>
          <a:p>
            <a:r>
              <a:rPr lang="en-GB" dirty="0"/>
              <a:t>Maths is taught daily as a whole class </a:t>
            </a:r>
          </a:p>
          <a:p>
            <a:r>
              <a:rPr lang="en-GB" dirty="0"/>
              <a:t>Maths is embedded within the provision </a:t>
            </a:r>
          </a:p>
          <a:p>
            <a:endParaRPr lang="en-GB" dirty="0"/>
          </a:p>
        </p:txBody>
      </p:sp>
      <p:sp>
        <p:nvSpPr>
          <p:cNvPr id="4" name="Slide Number Placeholder 3"/>
          <p:cNvSpPr>
            <a:spLocks noGrp="1"/>
          </p:cNvSpPr>
          <p:nvPr>
            <p:ph type="sldNum" sz="quarter" idx="5"/>
          </p:nvPr>
        </p:nvSpPr>
        <p:spPr/>
        <p:txBody>
          <a:bodyPr/>
          <a:lstStyle/>
          <a:p>
            <a:fld id="{AD203792-0552-495B-87E5-F7BD8147C32B}" type="slidenum">
              <a:rPr lang="en-GB" smtClean="0"/>
              <a:t>8</a:t>
            </a:fld>
            <a:endParaRPr lang="en-GB"/>
          </a:p>
        </p:txBody>
      </p:sp>
    </p:spTree>
    <p:extLst>
      <p:ext uri="{BB962C8B-B14F-4D97-AF65-F5344CB8AC3E}">
        <p14:creationId xmlns:p14="http://schemas.microsoft.com/office/powerpoint/2010/main" val="2059866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blueberries can you see? How do you know? What other numbers can you see? </a:t>
            </a:r>
          </a:p>
          <a:p>
            <a:r>
              <a:rPr lang="en-GB" dirty="0"/>
              <a:t>Our aim is for each child to be fluent with their </a:t>
            </a:r>
            <a:r>
              <a:rPr lang="en-GB" dirty="0" err="1"/>
              <a:t>subertising</a:t>
            </a:r>
            <a:r>
              <a:rPr lang="en-GB" dirty="0"/>
              <a:t> as this is the foundations of number and will ensure a strong grasps of number patterns as they work through the school. </a:t>
            </a:r>
          </a:p>
        </p:txBody>
      </p:sp>
      <p:sp>
        <p:nvSpPr>
          <p:cNvPr id="4" name="Slide Number Placeholder 3"/>
          <p:cNvSpPr>
            <a:spLocks noGrp="1"/>
          </p:cNvSpPr>
          <p:nvPr>
            <p:ph type="sldNum" sz="quarter" idx="5"/>
          </p:nvPr>
        </p:nvSpPr>
        <p:spPr/>
        <p:txBody>
          <a:bodyPr/>
          <a:lstStyle/>
          <a:p>
            <a:fld id="{AD203792-0552-495B-87E5-F7BD8147C32B}" type="slidenum">
              <a:rPr lang="en-GB" smtClean="0"/>
              <a:t>9</a:t>
            </a:fld>
            <a:endParaRPr lang="en-GB"/>
          </a:p>
        </p:txBody>
      </p:sp>
    </p:spTree>
    <p:extLst>
      <p:ext uri="{BB962C8B-B14F-4D97-AF65-F5344CB8AC3E}">
        <p14:creationId xmlns:p14="http://schemas.microsoft.com/office/powerpoint/2010/main" val="2798606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Drawing club is amazing, every child enjoys it and looks forward to the sessions. Drawing club is a daily session at the beginning of the day. I will start by reading a story………. This is followed by vocabulary and actions which the children repeat and use within their story telling. They then draw a picture based on the theme… which is followed by a secret word and number. </a:t>
            </a:r>
          </a:p>
        </p:txBody>
      </p:sp>
      <p:sp>
        <p:nvSpPr>
          <p:cNvPr id="4" name="Slide Number Placeholder 3"/>
          <p:cNvSpPr>
            <a:spLocks noGrp="1"/>
          </p:cNvSpPr>
          <p:nvPr>
            <p:ph type="sldNum" sz="quarter" idx="5"/>
          </p:nvPr>
        </p:nvSpPr>
        <p:spPr/>
        <p:txBody>
          <a:bodyPr/>
          <a:lstStyle/>
          <a:p>
            <a:fld id="{AD203792-0552-495B-87E5-F7BD8147C32B}" type="slidenum">
              <a:rPr lang="en-GB" smtClean="0"/>
              <a:t>10</a:t>
            </a:fld>
            <a:endParaRPr lang="en-GB"/>
          </a:p>
        </p:txBody>
      </p:sp>
    </p:spTree>
    <p:extLst>
      <p:ext uri="{BB962C8B-B14F-4D97-AF65-F5344CB8AC3E}">
        <p14:creationId xmlns:p14="http://schemas.microsoft.com/office/powerpoint/2010/main" val="2674663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203792-0552-495B-87E5-F7BD8147C32B}" type="slidenum">
              <a:rPr lang="en-GB" smtClean="0"/>
              <a:t>11</a:t>
            </a:fld>
            <a:endParaRPr lang="en-GB"/>
          </a:p>
        </p:txBody>
      </p:sp>
    </p:spTree>
    <p:extLst>
      <p:ext uri="{BB962C8B-B14F-4D97-AF65-F5344CB8AC3E}">
        <p14:creationId xmlns:p14="http://schemas.microsoft.com/office/powerpoint/2010/main" val="4180590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speaks for itself. I am such an </a:t>
            </a:r>
            <a:r>
              <a:rPr lang="en-GB" dirty="0" err="1"/>
              <a:t>avocate</a:t>
            </a:r>
            <a:r>
              <a:rPr lang="en-GB" dirty="0"/>
              <a:t> for play and the importance of this enriching resource. Each day is different and the children lead the play, us adults facilitate this by prompting, suggesting and enhancing their play experiences. </a:t>
            </a:r>
          </a:p>
        </p:txBody>
      </p:sp>
      <p:sp>
        <p:nvSpPr>
          <p:cNvPr id="4" name="Slide Number Placeholder 3"/>
          <p:cNvSpPr>
            <a:spLocks noGrp="1"/>
          </p:cNvSpPr>
          <p:nvPr>
            <p:ph type="sldNum" sz="quarter" idx="5"/>
          </p:nvPr>
        </p:nvSpPr>
        <p:spPr/>
        <p:txBody>
          <a:bodyPr/>
          <a:lstStyle/>
          <a:p>
            <a:fld id="{AD203792-0552-495B-87E5-F7BD8147C32B}" type="slidenum">
              <a:rPr lang="en-GB" smtClean="0"/>
              <a:t>12</a:t>
            </a:fld>
            <a:endParaRPr lang="en-GB"/>
          </a:p>
        </p:txBody>
      </p:sp>
    </p:spTree>
    <p:extLst>
      <p:ext uri="{BB962C8B-B14F-4D97-AF65-F5344CB8AC3E}">
        <p14:creationId xmlns:p14="http://schemas.microsoft.com/office/powerpoint/2010/main" val="4274408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Biscuits will go in register order and will be given on Friday and back in on Monday, so your child can share their experiences through pictures, drawing and writing. Please feel free to email your photos into the office and we can print them out. </a:t>
            </a:r>
          </a:p>
          <a:p>
            <a:r>
              <a:rPr lang="en-GB" dirty="0"/>
              <a:t>This brings me onto show and tell. This is show and tell, please do not bring in toys etc this avoids more resources in the classroom, a chance for them to get broken etc. The only show and tell aside from Biscuit bear is any outside achievements such as a sport award etc. </a:t>
            </a:r>
          </a:p>
        </p:txBody>
      </p:sp>
      <p:sp>
        <p:nvSpPr>
          <p:cNvPr id="4" name="Slide Number Placeholder 3"/>
          <p:cNvSpPr>
            <a:spLocks noGrp="1"/>
          </p:cNvSpPr>
          <p:nvPr>
            <p:ph type="sldNum" sz="quarter" idx="5"/>
          </p:nvPr>
        </p:nvSpPr>
        <p:spPr/>
        <p:txBody>
          <a:bodyPr/>
          <a:lstStyle/>
          <a:p>
            <a:fld id="{AD203792-0552-495B-87E5-F7BD8147C32B}" type="slidenum">
              <a:rPr lang="en-GB" smtClean="0"/>
              <a:t>14</a:t>
            </a:fld>
            <a:endParaRPr lang="en-GB"/>
          </a:p>
        </p:txBody>
      </p:sp>
    </p:spTree>
    <p:extLst>
      <p:ext uri="{BB962C8B-B14F-4D97-AF65-F5344CB8AC3E}">
        <p14:creationId xmlns:p14="http://schemas.microsoft.com/office/powerpoint/2010/main" val="3575595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be mindful, they are very busy people and would greatly love a reduce in emails and phone calls. Please read everything they have sent you the information is there!!! If I feel there is a need to communicate after school with you, I will contact you and either prewarn a meeting after school or a phone call at a more convenient time. My door is always open and a I am friendly and approachable!! </a:t>
            </a:r>
          </a:p>
          <a:p>
            <a:r>
              <a:rPr lang="en-GB" dirty="0"/>
              <a:t>Is there a </a:t>
            </a:r>
            <a:r>
              <a:rPr lang="en-GB" dirty="0" err="1"/>
              <a:t>Whatsapp</a:t>
            </a:r>
            <a:r>
              <a:rPr lang="en-GB" dirty="0"/>
              <a:t> group chat up and running? Who is the classroom reps? </a:t>
            </a:r>
          </a:p>
        </p:txBody>
      </p:sp>
      <p:sp>
        <p:nvSpPr>
          <p:cNvPr id="4" name="Slide Number Placeholder 3"/>
          <p:cNvSpPr>
            <a:spLocks noGrp="1"/>
          </p:cNvSpPr>
          <p:nvPr>
            <p:ph type="sldNum" sz="quarter" idx="5"/>
          </p:nvPr>
        </p:nvSpPr>
        <p:spPr/>
        <p:txBody>
          <a:bodyPr/>
          <a:lstStyle/>
          <a:p>
            <a:fld id="{AD203792-0552-495B-87E5-F7BD8147C32B}" type="slidenum">
              <a:rPr lang="en-GB" smtClean="0"/>
              <a:t>15</a:t>
            </a:fld>
            <a:endParaRPr lang="en-GB"/>
          </a:p>
        </p:txBody>
      </p:sp>
    </p:spTree>
    <p:extLst>
      <p:ext uri="{BB962C8B-B14F-4D97-AF65-F5344CB8AC3E}">
        <p14:creationId xmlns:p14="http://schemas.microsoft.com/office/powerpoint/2010/main" val="414060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403E-3E3C-E243-7294-399A77FF68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FB8E32-4D0F-3F1E-93B0-A07D44FFE4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86F856-A6AF-F16E-EAD8-F15B04F618B5}"/>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5" name="Footer Placeholder 4">
            <a:extLst>
              <a:ext uri="{FF2B5EF4-FFF2-40B4-BE49-F238E27FC236}">
                <a16:creationId xmlns:a16="http://schemas.microsoft.com/office/drawing/2014/main" id="{0AFB95FB-F1ED-7EDF-596D-5B575D764E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C5ECD9-7840-6441-B75D-C67DA5AB1786}"/>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302031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DFAA1-9EA6-6C09-E994-74F51EE68C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130F59-F560-A2ED-A1B5-09F20B87BEA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F0E666-8781-3A7B-F3D2-826D85D58CD7}"/>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5" name="Footer Placeholder 4">
            <a:extLst>
              <a:ext uri="{FF2B5EF4-FFF2-40B4-BE49-F238E27FC236}">
                <a16:creationId xmlns:a16="http://schemas.microsoft.com/office/drawing/2014/main" id="{6C257E4E-C777-F707-9400-5767E07532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789FFE-75C5-4957-63A6-5B64468D376A}"/>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36020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D2BF6-A971-9F07-9871-85CEFA268B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2A7653-E606-B923-3E86-4EC8E43A56E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673508-CD44-1CD4-1A6B-3169852E0E8F}"/>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5" name="Footer Placeholder 4">
            <a:extLst>
              <a:ext uri="{FF2B5EF4-FFF2-40B4-BE49-F238E27FC236}">
                <a16:creationId xmlns:a16="http://schemas.microsoft.com/office/drawing/2014/main" id="{DE55110C-654D-F449-403B-62959B5760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1620C1-0E25-A547-F5A3-230EAEA76D32}"/>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2047774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6935-B980-43F6-4FC4-FB8E6D4FDB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D49632-072C-A739-6175-ED7053D529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CDB612-7302-7E89-B1C6-03874E9883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F707DB-4CD2-F58A-7661-42D6241DE333}"/>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6" name="Footer Placeholder 5">
            <a:extLst>
              <a:ext uri="{FF2B5EF4-FFF2-40B4-BE49-F238E27FC236}">
                <a16:creationId xmlns:a16="http://schemas.microsoft.com/office/drawing/2014/main" id="{2B8612A9-27F4-94DD-0588-D87EB3A895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BA2172-4634-EEEF-4105-8E1071E3A3F6}"/>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343884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C88C7-A6EF-8C5F-187E-0053522000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D3658F-A857-EF63-271E-64B6A11037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22D5B2B-5AA6-3493-A128-44543D6211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96AD6F1-F28E-0273-460C-E7F34E4495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3727D7-4963-2046-8A9E-1CF1A2BEF0F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40EC39-AB82-1049-D98A-9492E09C01CF}"/>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8" name="Footer Placeholder 7">
            <a:extLst>
              <a:ext uri="{FF2B5EF4-FFF2-40B4-BE49-F238E27FC236}">
                <a16:creationId xmlns:a16="http://schemas.microsoft.com/office/drawing/2014/main" id="{DF86573D-B419-6145-68A0-10E7A2C069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3AE7B46-1EB7-CF74-6231-E85E3F311F07}"/>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63511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37A2F-DBDA-9D9C-1EB8-C92714468C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085B546-2452-BF5F-AD33-49F864131818}"/>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4" name="Footer Placeholder 3">
            <a:extLst>
              <a:ext uri="{FF2B5EF4-FFF2-40B4-BE49-F238E27FC236}">
                <a16:creationId xmlns:a16="http://schemas.microsoft.com/office/drawing/2014/main" id="{B969D71D-10A0-3A3E-E717-BD8809FBEEB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5FB3C1E-6187-5426-E51E-94289B463D99}"/>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410982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5A64B9-F893-4EC2-37AD-0DF241986143}"/>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3" name="Footer Placeholder 2">
            <a:extLst>
              <a:ext uri="{FF2B5EF4-FFF2-40B4-BE49-F238E27FC236}">
                <a16:creationId xmlns:a16="http://schemas.microsoft.com/office/drawing/2014/main" id="{D8FEECE1-1CA5-2647-C334-7870B65C571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319414-04AA-AD20-418E-E81B56B4F05B}"/>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123246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51683-8FC9-156A-20A0-5E9EE8784B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B5279ED-04FE-0028-8504-6C19FE6740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845BD23-3FBE-74B0-2B5F-723C462F83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CD7E90-3DA0-8978-EDBF-6ABD6F617E12}"/>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6" name="Footer Placeholder 5">
            <a:extLst>
              <a:ext uri="{FF2B5EF4-FFF2-40B4-BE49-F238E27FC236}">
                <a16:creationId xmlns:a16="http://schemas.microsoft.com/office/drawing/2014/main" id="{5510A728-34BF-5BE7-E0A5-02D2A344CD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5C81E2-2767-1AFA-38BB-ECADF2DB9C06}"/>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684416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6B260-1AD2-E9F7-C79C-0CD22D24DA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A8A56F-0C61-2BCE-AA39-DD83A30544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908EF6-094A-CCA5-B396-A52F5D051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5B3144-25ED-CDA3-9AA6-65D0D547DB49}"/>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6" name="Footer Placeholder 5">
            <a:extLst>
              <a:ext uri="{FF2B5EF4-FFF2-40B4-BE49-F238E27FC236}">
                <a16:creationId xmlns:a16="http://schemas.microsoft.com/office/drawing/2014/main" id="{A806984B-8F8F-1ACD-561E-33620AD1F5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090916-9CCB-B56C-44FC-8E26B9F76254}"/>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97033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C13F4-BDD2-EDAA-1E29-0FD4B47750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ECD400-3AEC-DD6D-C9BB-A57A238D26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4D263E-B312-AE99-56F4-F4CDD6122F6C}"/>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5" name="Footer Placeholder 4">
            <a:extLst>
              <a:ext uri="{FF2B5EF4-FFF2-40B4-BE49-F238E27FC236}">
                <a16:creationId xmlns:a16="http://schemas.microsoft.com/office/drawing/2014/main" id="{299A0BA2-C88E-34E5-E7A5-79C06728F0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F0D64B-E7BF-988D-E403-24EC0484660B}"/>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834914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CE1D00-C22F-CE67-7E0C-7EAB11663D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C5453F-DD60-28D3-C2EA-E21A4D938E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5B625-AC34-AD02-F78F-D5BFFDB039B5}"/>
              </a:ext>
            </a:extLst>
          </p:cNvPr>
          <p:cNvSpPr>
            <a:spLocks noGrp="1"/>
          </p:cNvSpPr>
          <p:nvPr>
            <p:ph type="dt" sz="half" idx="10"/>
          </p:nvPr>
        </p:nvSpPr>
        <p:spPr/>
        <p:txBody>
          <a:bodyPr/>
          <a:lstStyle/>
          <a:p>
            <a:fld id="{2504FAE4-D6C7-4A64-99E7-55BC3FCA4D5D}" type="datetimeFigureOut">
              <a:rPr lang="en-GB" smtClean="0"/>
              <a:t>02/10/2025</a:t>
            </a:fld>
            <a:endParaRPr lang="en-GB"/>
          </a:p>
        </p:txBody>
      </p:sp>
      <p:sp>
        <p:nvSpPr>
          <p:cNvPr id="5" name="Footer Placeholder 4">
            <a:extLst>
              <a:ext uri="{FF2B5EF4-FFF2-40B4-BE49-F238E27FC236}">
                <a16:creationId xmlns:a16="http://schemas.microsoft.com/office/drawing/2014/main" id="{B6E364EE-BB35-5F75-BA2A-EC60C44BD1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F2F805-6034-099E-38DF-6017A4885D10}"/>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566466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00FDC9-8A7B-F9FA-0D73-3F474F8CF1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D3D521-505A-B44F-CCB2-E3BBBAB6F4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64D5E-4A02-14DB-B2A9-8CB94A0BCD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504FAE4-D6C7-4A64-99E7-55BC3FCA4D5D}" type="datetimeFigureOut">
              <a:rPr lang="en-GB" smtClean="0"/>
              <a:t>02/10/2025</a:t>
            </a:fld>
            <a:endParaRPr lang="en-GB"/>
          </a:p>
        </p:txBody>
      </p:sp>
      <p:sp>
        <p:nvSpPr>
          <p:cNvPr id="5" name="Footer Placeholder 4">
            <a:extLst>
              <a:ext uri="{FF2B5EF4-FFF2-40B4-BE49-F238E27FC236}">
                <a16:creationId xmlns:a16="http://schemas.microsoft.com/office/drawing/2014/main" id="{C50541AA-FDDE-2845-A70D-2B3665087E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80FD2A4-DCB4-0B49-E305-8EC0839D6D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B2867C-8039-49F8-A492-AC3B0B84B3D7}" type="slidenum">
              <a:rPr lang="en-GB" smtClean="0"/>
              <a:t>‹#›</a:t>
            </a:fld>
            <a:endParaRPr lang="en-GB"/>
          </a:p>
        </p:txBody>
      </p:sp>
    </p:spTree>
    <p:extLst>
      <p:ext uri="{BB962C8B-B14F-4D97-AF65-F5344CB8AC3E}">
        <p14:creationId xmlns:p14="http://schemas.microsoft.com/office/powerpoint/2010/main" val="2572798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teaching-wiki/digraph"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twinkl.co.uk/teaching-wiki/trigraph"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m/search?safe=active&amp;sca_esv=50ae17e33ffbd3d5&amp;cs=0&amp;q=literacy&amp;sa=X&amp;ved=2ahUKEwjQoIfZubyPAxUFXEEAHXpEDu8QxccNegQIAhAB&amp;mstk=AUtExfBnzpJ1k9ICd0uq8h2T0usyj_XsdMfxA2Vefh8JASypEiSZmhmqeZ_Ohj2S4bmLcNz2UhYjCZxmX1dWLrGZn375XsW84Gs7mctYJIx9TAwHG3hfYL4ZAxpfetasGhKJZWE&amp;csui=3"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google.com/search?safe=active&amp;sca_esv=50ae17e33ffbd3d5&amp;cs=0&amp;q=Greg+Bottrill&amp;sa=X&amp;ved=2ahUKEwjQoIfZubyPAxUFXEEAHXpEDu8QxccNegQIAhAC&amp;mstk=AUtExfBnzpJ1k9ICd0uq8h2T0usyj_XsdMfxA2Vefh8JASypEiSZmhmqeZ_Ohj2S4bmLcNz2UhYjCZxmX1dWLrGZn375XsW84Gs7mctYJIx9TAwHG3hfYL4ZAxpfetasGhKJZWE&amp;csui=3"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FA9B6C6-A247-48A8-9A1C-1E36FA945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6A7EFB6A-553B-CC09-C1C4-94298203A32D}"/>
              </a:ext>
            </a:extLst>
          </p:cNvPr>
          <p:cNvSpPr>
            <a:spLocks noGrp="1"/>
          </p:cNvSpPr>
          <p:nvPr>
            <p:ph type="ctrTitle"/>
          </p:nvPr>
        </p:nvSpPr>
        <p:spPr>
          <a:xfrm>
            <a:off x="1301261" y="590062"/>
            <a:ext cx="5409655" cy="2838938"/>
          </a:xfrm>
        </p:spPr>
        <p:txBody>
          <a:bodyPr>
            <a:normAutofit/>
          </a:bodyPr>
          <a:lstStyle/>
          <a:p>
            <a:pPr algn="l"/>
            <a:r>
              <a:rPr lang="en-GB" sz="5600">
                <a:solidFill>
                  <a:srgbClr val="FFFFFF"/>
                </a:solidFill>
              </a:rPr>
              <a:t>Meet the Teacher</a:t>
            </a:r>
          </a:p>
        </p:txBody>
      </p:sp>
      <p:sp>
        <p:nvSpPr>
          <p:cNvPr id="3" name="Subtitle 2">
            <a:extLst>
              <a:ext uri="{FF2B5EF4-FFF2-40B4-BE49-F238E27FC236}">
                <a16:creationId xmlns:a16="http://schemas.microsoft.com/office/drawing/2014/main" id="{F93DD8C3-A335-8AE1-CBD2-617188251089}"/>
              </a:ext>
            </a:extLst>
          </p:cNvPr>
          <p:cNvSpPr>
            <a:spLocks noGrp="1"/>
          </p:cNvSpPr>
          <p:nvPr>
            <p:ph type="subTitle" idx="1"/>
          </p:nvPr>
        </p:nvSpPr>
        <p:spPr>
          <a:xfrm>
            <a:off x="5642044" y="4698614"/>
            <a:ext cx="5088650" cy="1198120"/>
          </a:xfrm>
        </p:spPr>
        <p:txBody>
          <a:bodyPr>
            <a:normAutofit/>
          </a:bodyPr>
          <a:lstStyle/>
          <a:p>
            <a:pPr algn="r"/>
            <a:endParaRPr lang="en-GB" sz="2000">
              <a:solidFill>
                <a:srgbClr val="FFFFFF"/>
              </a:solidFill>
            </a:endParaRP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176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763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20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496322"/>
            <a:ext cx="0" cy="335280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2509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0A001C-EBA9-667C-BC08-4649D0C1BB94}"/>
              </a:ext>
            </a:extLst>
          </p:cNvPr>
          <p:cNvSpPr>
            <a:spLocks noGrp="1"/>
          </p:cNvSpPr>
          <p:nvPr>
            <p:ph type="title"/>
          </p:nvPr>
        </p:nvSpPr>
        <p:spPr>
          <a:xfrm>
            <a:off x="1245072" y="1289765"/>
            <a:ext cx="4191475" cy="4270963"/>
          </a:xfrm>
        </p:spPr>
        <p:txBody>
          <a:bodyPr anchor="ctr">
            <a:normAutofit/>
          </a:bodyPr>
          <a:lstStyle/>
          <a:p>
            <a:pPr algn="ctr"/>
            <a:r>
              <a:rPr lang="en-GB" sz="5600" dirty="0">
                <a:solidFill>
                  <a:srgbClr val="FFFFFF"/>
                </a:solidFill>
                <a:latin typeface="Twinkl" panose="02000000000000000000" pitchFamily="2" charset="0"/>
              </a:rPr>
              <a:t>Thank you!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0DDB1EFD-3B33-9DA3-D8DF-C1639AA856D7}"/>
              </a:ext>
            </a:extLst>
          </p:cNvPr>
          <p:cNvSpPr>
            <a:spLocks noGrp="1"/>
          </p:cNvSpPr>
          <p:nvPr>
            <p:ph idx="1"/>
          </p:nvPr>
        </p:nvSpPr>
        <p:spPr>
          <a:xfrm>
            <a:off x="6297233" y="518400"/>
            <a:ext cx="4771607" cy="5837949"/>
          </a:xfrm>
        </p:spPr>
        <p:txBody>
          <a:bodyPr anchor="ctr">
            <a:normAutofit/>
          </a:bodyPr>
          <a:lstStyle/>
          <a:p>
            <a:r>
              <a:rPr lang="en-GB" sz="2000" dirty="0">
                <a:solidFill>
                  <a:schemeClr val="tx1">
                    <a:alpha val="80000"/>
                  </a:schemeClr>
                </a:solidFill>
                <a:latin typeface="Twinkl" panose="02000000000000000000" pitchFamily="2" charset="0"/>
              </a:rPr>
              <a:t>Thanks for working with us over the past week. I know its not easy, but it is in the best interest of your child. </a:t>
            </a:r>
          </a:p>
          <a:p>
            <a:r>
              <a:rPr lang="en-GB" sz="2000" dirty="0">
                <a:solidFill>
                  <a:schemeClr val="tx1">
                    <a:alpha val="80000"/>
                  </a:schemeClr>
                </a:solidFill>
                <a:latin typeface="Twinkl" panose="02000000000000000000" pitchFamily="2" charset="0"/>
              </a:rPr>
              <a:t>Thanks for letting us into your homes. </a:t>
            </a:r>
          </a:p>
          <a:p>
            <a:r>
              <a:rPr lang="en-GB" sz="2000" dirty="0">
                <a:solidFill>
                  <a:schemeClr val="tx1">
                    <a:alpha val="80000"/>
                  </a:schemeClr>
                </a:solidFill>
                <a:latin typeface="Twinkl" panose="02000000000000000000" pitchFamily="2" charset="0"/>
              </a:rPr>
              <a:t>Thanks for attending this evening.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812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41A82-2910-B845-1DF9-0C98EE3085C6}"/>
              </a:ext>
            </a:extLst>
          </p:cNvPr>
          <p:cNvSpPr>
            <a:spLocks noGrp="1"/>
          </p:cNvSpPr>
          <p:nvPr>
            <p:ph type="title"/>
          </p:nvPr>
        </p:nvSpPr>
        <p:spPr/>
        <p:txBody>
          <a:bodyPr/>
          <a:lstStyle/>
          <a:p>
            <a:r>
              <a:rPr lang="en-GB" dirty="0">
                <a:latin typeface="Twinkl" panose="02000000000000000000" pitchFamily="2" charset="0"/>
              </a:rPr>
              <a:t>Who will be looking after your child? </a:t>
            </a:r>
          </a:p>
        </p:txBody>
      </p:sp>
      <p:sp>
        <p:nvSpPr>
          <p:cNvPr id="3" name="Content Placeholder 2">
            <a:extLst>
              <a:ext uri="{FF2B5EF4-FFF2-40B4-BE49-F238E27FC236}">
                <a16:creationId xmlns:a16="http://schemas.microsoft.com/office/drawing/2014/main" id="{F155CC49-0613-A25D-2FCC-414FA93F0471}"/>
              </a:ext>
            </a:extLst>
          </p:cNvPr>
          <p:cNvSpPr>
            <a:spLocks noGrp="1"/>
          </p:cNvSpPr>
          <p:nvPr>
            <p:ph idx="1"/>
          </p:nvPr>
        </p:nvSpPr>
        <p:spPr/>
        <p:txBody>
          <a:bodyPr/>
          <a:lstStyle/>
          <a:p>
            <a:r>
              <a:rPr lang="en-GB" dirty="0">
                <a:latin typeface="Twinkl" panose="02000000000000000000" pitchFamily="2" charset="0"/>
              </a:rPr>
              <a:t>Mrs Varndell (Classroom teacher)</a:t>
            </a:r>
          </a:p>
          <a:p>
            <a:r>
              <a:rPr lang="en-GB" dirty="0">
                <a:latin typeface="Twinkl" panose="02000000000000000000" pitchFamily="2" charset="0"/>
              </a:rPr>
              <a:t>Mrs Howell (Classroom Assistant) </a:t>
            </a:r>
          </a:p>
        </p:txBody>
      </p:sp>
    </p:spTree>
    <p:extLst>
      <p:ext uri="{BB962C8B-B14F-4D97-AF65-F5344CB8AC3E}">
        <p14:creationId xmlns:p14="http://schemas.microsoft.com/office/powerpoint/2010/main" val="2591236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024002-1209-E5AB-5D6A-1B3B8BE225B5}"/>
              </a:ext>
            </a:extLst>
          </p:cNvPr>
          <p:cNvSpPr>
            <a:spLocks noGrp="1"/>
          </p:cNvSpPr>
          <p:nvPr>
            <p:ph type="title"/>
          </p:nvPr>
        </p:nvSpPr>
        <p:spPr>
          <a:xfrm>
            <a:off x="797668" y="1396686"/>
            <a:ext cx="4241260" cy="4064628"/>
          </a:xfrm>
        </p:spPr>
        <p:txBody>
          <a:bodyPr>
            <a:normAutofit/>
          </a:bodyPr>
          <a:lstStyle/>
          <a:p>
            <a:r>
              <a:rPr lang="en-GB" dirty="0">
                <a:solidFill>
                  <a:srgbClr val="FFFFFF"/>
                </a:solidFill>
                <a:latin typeface="Twinkl" panose="02000000000000000000" pitchFamily="2" charset="0"/>
              </a:rPr>
              <a:t>Who is Mrs Varndell</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F707995-55F2-AD40-189D-7B472613F0E2}"/>
              </a:ext>
            </a:extLst>
          </p:cNvPr>
          <p:cNvSpPr>
            <a:spLocks noGrp="1"/>
          </p:cNvSpPr>
          <p:nvPr>
            <p:ph idx="1"/>
          </p:nvPr>
        </p:nvSpPr>
        <p:spPr>
          <a:xfrm>
            <a:off x="5370153" y="1526033"/>
            <a:ext cx="5536397" cy="3935281"/>
          </a:xfrm>
        </p:spPr>
        <p:txBody>
          <a:bodyPr>
            <a:normAutofit lnSpcReduction="10000"/>
          </a:bodyPr>
          <a:lstStyle/>
          <a:p>
            <a:r>
              <a:rPr lang="en-GB" sz="2400" dirty="0">
                <a:latin typeface="Twinkl" panose="02000000000000000000" pitchFamily="2" charset="0"/>
              </a:rPr>
              <a:t>Woodlea is my third school.</a:t>
            </a:r>
          </a:p>
          <a:p>
            <a:r>
              <a:rPr lang="en-GB" sz="2400" dirty="0">
                <a:latin typeface="Twinkl" panose="02000000000000000000" pitchFamily="2" charset="0"/>
              </a:rPr>
              <a:t>I have taught reception for 8 years and Year 1 for 1 year. </a:t>
            </a:r>
          </a:p>
          <a:p>
            <a:r>
              <a:rPr lang="en-GB" sz="2400" dirty="0">
                <a:latin typeface="Twinkl" panose="02000000000000000000" pitchFamily="2" charset="0"/>
              </a:rPr>
              <a:t>I completed a 4 year university degree in Primary Education, specialising in Early Years.  </a:t>
            </a:r>
          </a:p>
          <a:p>
            <a:r>
              <a:rPr lang="en-GB" sz="2400" dirty="0">
                <a:latin typeface="Twinkl" panose="02000000000000000000" pitchFamily="2" charset="0"/>
              </a:rPr>
              <a:t>My most famous line ‘I will figure it out’. </a:t>
            </a:r>
          </a:p>
          <a:p>
            <a:pPr marL="0" indent="0">
              <a:buNone/>
            </a:pPr>
            <a:r>
              <a:rPr lang="en-GB" sz="2400" dirty="0">
                <a:latin typeface="Twinkl" panose="02000000000000000000" pitchFamily="2" charset="0"/>
              </a:rPr>
              <a:t>I am a good listener and of course when working with 4 and 5 year olds I have A LOT of </a:t>
            </a:r>
            <a:r>
              <a:rPr lang="en-GB" sz="2400" dirty="0">
                <a:latin typeface="Twinkl" panose="02000000000000000000" pitchFamily="2" charset="0"/>
                <a:ea typeface="+mn-lt"/>
                <a:cs typeface="+mn-lt"/>
              </a:rPr>
              <a:t>patience</a:t>
            </a:r>
            <a:r>
              <a:rPr lang="en-GB" sz="2400" dirty="0">
                <a:latin typeface="Twinkl" panose="02000000000000000000" pitchFamily="2" charset="0"/>
              </a:rPr>
              <a:t>. </a:t>
            </a:r>
          </a:p>
          <a:p>
            <a:endParaRPr lang="en-GB" sz="2400" dirty="0"/>
          </a:p>
        </p:txBody>
      </p:sp>
    </p:spTree>
    <p:extLst>
      <p:ext uri="{BB962C8B-B14F-4D97-AF65-F5344CB8AC3E}">
        <p14:creationId xmlns:p14="http://schemas.microsoft.com/office/powerpoint/2010/main" val="2408126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CECF25-DF90-33A2-E42D-75BA1AD7BCCE}"/>
              </a:ext>
            </a:extLst>
          </p:cNvPr>
          <p:cNvSpPr>
            <a:spLocks noGrp="1"/>
          </p:cNvSpPr>
          <p:nvPr>
            <p:ph type="title"/>
          </p:nvPr>
        </p:nvSpPr>
        <p:spPr>
          <a:xfrm>
            <a:off x="686834" y="1153572"/>
            <a:ext cx="3200400" cy="4461163"/>
          </a:xfrm>
        </p:spPr>
        <p:txBody>
          <a:bodyPr>
            <a:normAutofit/>
          </a:bodyPr>
          <a:lstStyle/>
          <a:p>
            <a:r>
              <a:rPr lang="en-GB" dirty="0">
                <a:solidFill>
                  <a:srgbClr val="FFFFFF"/>
                </a:solidFill>
                <a:latin typeface="Twinkl" panose="02000000000000000000" pitchFamily="2" charset="0"/>
              </a:rPr>
              <a:t>A day in the life of a reception child.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5E7D2C8-4CD3-1D54-DDE1-DB7332F32298}"/>
              </a:ext>
            </a:extLst>
          </p:cNvPr>
          <p:cNvSpPr>
            <a:spLocks noGrp="1"/>
          </p:cNvSpPr>
          <p:nvPr>
            <p:ph idx="1"/>
          </p:nvPr>
        </p:nvSpPr>
        <p:spPr>
          <a:xfrm>
            <a:off x="4447308" y="591344"/>
            <a:ext cx="6906491" cy="5585619"/>
          </a:xfrm>
        </p:spPr>
        <p:txBody>
          <a:bodyPr anchor="ctr">
            <a:normAutofit/>
          </a:bodyPr>
          <a:lstStyle/>
          <a:p>
            <a:r>
              <a:rPr lang="en-GB" sz="2000" dirty="0">
                <a:latin typeface="Twinkl" panose="02000000000000000000" pitchFamily="2" charset="0"/>
              </a:rPr>
              <a:t>Reception gate will open between 8:30-8:50.</a:t>
            </a:r>
          </a:p>
          <a:p>
            <a:r>
              <a:rPr lang="en-GB" sz="2000" dirty="0">
                <a:latin typeface="Twinkl" panose="02000000000000000000" pitchFamily="2" charset="0"/>
              </a:rPr>
              <a:t>Drawing club</a:t>
            </a:r>
          </a:p>
          <a:p>
            <a:r>
              <a:rPr lang="en-GB" sz="2000" dirty="0">
                <a:latin typeface="Twinkl" panose="02000000000000000000" pitchFamily="2" charset="0"/>
              </a:rPr>
              <a:t>Explore and investigate</a:t>
            </a:r>
          </a:p>
          <a:p>
            <a:r>
              <a:rPr lang="en-GB" sz="2000" dirty="0">
                <a:latin typeface="Twinkl" panose="02000000000000000000" pitchFamily="2" charset="0"/>
              </a:rPr>
              <a:t>Guided reading</a:t>
            </a:r>
          </a:p>
          <a:p>
            <a:r>
              <a:rPr lang="en-GB" sz="2000" dirty="0">
                <a:latin typeface="Twinkl" panose="02000000000000000000" pitchFamily="2" charset="0"/>
              </a:rPr>
              <a:t>Explore and investigate</a:t>
            </a:r>
          </a:p>
          <a:p>
            <a:r>
              <a:rPr lang="en-GB" sz="2000" dirty="0">
                <a:latin typeface="Twinkl" panose="02000000000000000000" pitchFamily="2" charset="0"/>
              </a:rPr>
              <a:t>Phonics</a:t>
            </a:r>
          </a:p>
          <a:p>
            <a:r>
              <a:rPr lang="en-GB" sz="2000" dirty="0">
                <a:latin typeface="Twinkl" panose="02000000000000000000" pitchFamily="2" charset="0"/>
              </a:rPr>
              <a:t>Lunch</a:t>
            </a:r>
          </a:p>
          <a:p>
            <a:r>
              <a:rPr lang="en-GB" sz="2000" dirty="0">
                <a:latin typeface="Twinkl" panose="02000000000000000000" pitchFamily="2" charset="0"/>
              </a:rPr>
              <a:t>Maths</a:t>
            </a:r>
          </a:p>
          <a:p>
            <a:r>
              <a:rPr lang="en-GB" sz="2000" dirty="0">
                <a:latin typeface="Twinkl" panose="02000000000000000000" pitchFamily="2" charset="0"/>
              </a:rPr>
              <a:t>Explore and investigate/ outdoor learning</a:t>
            </a:r>
          </a:p>
          <a:p>
            <a:r>
              <a:rPr lang="en-GB" sz="2000" dirty="0">
                <a:latin typeface="Twinkl" panose="02000000000000000000" pitchFamily="2" charset="0"/>
              </a:rPr>
              <a:t>Story</a:t>
            </a:r>
          </a:p>
          <a:p>
            <a:r>
              <a:rPr lang="en-GB" sz="2000" dirty="0">
                <a:latin typeface="Twinkl" panose="02000000000000000000" pitchFamily="2" charset="0"/>
              </a:rPr>
              <a:t>Home time</a:t>
            </a:r>
          </a:p>
          <a:p>
            <a:pPr marL="0" indent="0">
              <a:buNone/>
            </a:pPr>
            <a:endParaRPr lang="en-GB" sz="2000" dirty="0">
              <a:latin typeface="Twinkl" panose="02000000000000000000" pitchFamily="2" charset="0"/>
            </a:endParaRPr>
          </a:p>
          <a:p>
            <a:r>
              <a:rPr lang="en-GB" sz="2000" dirty="0">
                <a:latin typeface="Twinkl" panose="02000000000000000000" pitchFamily="2" charset="0"/>
              </a:rPr>
              <a:t>Wednesday: Music              Thursday: PPA/ Scarf                               Friday: PE and RE</a:t>
            </a:r>
          </a:p>
        </p:txBody>
      </p:sp>
    </p:spTree>
    <p:extLst>
      <p:ext uri="{BB962C8B-B14F-4D97-AF65-F5344CB8AC3E}">
        <p14:creationId xmlns:p14="http://schemas.microsoft.com/office/powerpoint/2010/main" val="3327743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1A947B-D1B2-6D74-7EF4-6AC5C0852F68}"/>
              </a:ext>
            </a:extLst>
          </p:cNvPr>
          <p:cNvSpPr>
            <a:spLocks noGrp="1"/>
          </p:cNvSpPr>
          <p:nvPr>
            <p:ph type="title"/>
          </p:nvPr>
        </p:nvSpPr>
        <p:spPr>
          <a:xfrm>
            <a:off x="686834" y="1153572"/>
            <a:ext cx="3200400" cy="4461163"/>
          </a:xfrm>
        </p:spPr>
        <p:txBody>
          <a:bodyPr>
            <a:normAutofit/>
          </a:bodyPr>
          <a:lstStyle/>
          <a:p>
            <a:r>
              <a:rPr lang="en-GB" dirty="0">
                <a:solidFill>
                  <a:srgbClr val="FFFFFF"/>
                </a:solidFill>
                <a:latin typeface="Twinkl" panose="02000000000000000000" pitchFamily="2" charset="0"/>
              </a:rPr>
              <a:t>Phonics</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D63A79E-E9F0-ECA3-3B39-CF8B475458BC}"/>
              </a:ext>
            </a:extLst>
          </p:cNvPr>
          <p:cNvSpPr>
            <a:spLocks noGrp="1"/>
          </p:cNvSpPr>
          <p:nvPr>
            <p:ph idx="1"/>
          </p:nvPr>
        </p:nvSpPr>
        <p:spPr>
          <a:xfrm>
            <a:off x="4447308" y="591344"/>
            <a:ext cx="6906491" cy="5585619"/>
          </a:xfrm>
        </p:spPr>
        <p:txBody>
          <a:bodyPr anchor="ctr">
            <a:normAutofit lnSpcReduction="10000"/>
          </a:bodyPr>
          <a:lstStyle/>
          <a:p>
            <a:r>
              <a:rPr lang="en-GB" sz="2400" dirty="0">
                <a:latin typeface="Twinkl" panose="02000000000000000000" pitchFamily="2" charset="0"/>
              </a:rPr>
              <a:t>Phonics is taught daily </a:t>
            </a:r>
          </a:p>
          <a:p>
            <a:r>
              <a:rPr lang="en-GB" sz="2400" dirty="0">
                <a:latin typeface="Twinkl" panose="02000000000000000000" pitchFamily="2" charset="0"/>
              </a:rPr>
              <a:t>Phonics is </a:t>
            </a:r>
            <a:r>
              <a:rPr lang="en-GB" sz="2400" b="1" dirty="0">
                <a:latin typeface="Twinkl" panose="02000000000000000000" pitchFamily="2" charset="0"/>
              </a:rPr>
              <a:t>a method for teaching children to read by linking together sounds (phonemes) (hat has three phonemes h-a-t) and the symbols we use to represent them (graphemes) (</a:t>
            </a:r>
            <a:r>
              <a:rPr lang="en-GB" sz="2400" dirty="0">
                <a:latin typeface="Twinkl" panose="02000000000000000000" pitchFamily="2" charset="0"/>
              </a:rPr>
              <a:t>can consist of just one letter or a group of letters, and these have specific names. A grapheme that consists of two letters is called a </a:t>
            </a:r>
            <a:r>
              <a:rPr lang="en-GB" sz="2400" dirty="0">
                <a:latin typeface="Twinkl" panose="02000000000000000000" pitchFamily="2" charset="0"/>
                <a:hlinkClick r:id="rId3"/>
              </a:rPr>
              <a:t>digraph</a:t>
            </a:r>
            <a:r>
              <a:rPr lang="en-GB" sz="2400" dirty="0">
                <a:latin typeface="Twinkl" panose="02000000000000000000" pitchFamily="2" charset="0"/>
              </a:rPr>
              <a:t> ‘</a:t>
            </a:r>
            <a:r>
              <a:rPr lang="en-GB" sz="2400" dirty="0" err="1">
                <a:latin typeface="Twinkl" panose="02000000000000000000" pitchFamily="2" charset="0"/>
              </a:rPr>
              <a:t>sh</a:t>
            </a:r>
            <a:r>
              <a:rPr lang="en-GB" sz="2400" dirty="0">
                <a:latin typeface="Twinkl" panose="02000000000000000000" pitchFamily="2" charset="0"/>
              </a:rPr>
              <a:t>’ ‘</a:t>
            </a:r>
            <a:r>
              <a:rPr lang="en-GB" sz="2400" dirty="0" err="1">
                <a:latin typeface="Twinkl" panose="02000000000000000000" pitchFamily="2" charset="0"/>
              </a:rPr>
              <a:t>ch</a:t>
            </a:r>
            <a:r>
              <a:rPr lang="en-GB" sz="2400" dirty="0">
                <a:latin typeface="Twinkl" panose="02000000000000000000" pitchFamily="2" charset="0"/>
              </a:rPr>
              <a:t>’, while one with three is called a </a:t>
            </a:r>
            <a:r>
              <a:rPr lang="en-GB" sz="2400" dirty="0">
                <a:latin typeface="Twinkl" panose="02000000000000000000" pitchFamily="2" charset="0"/>
                <a:hlinkClick r:id="rId4"/>
              </a:rPr>
              <a:t>trigraph</a:t>
            </a:r>
            <a:r>
              <a:rPr lang="en-GB" sz="2400" dirty="0">
                <a:latin typeface="Twinkl" panose="02000000000000000000" pitchFamily="2" charset="0"/>
              </a:rPr>
              <a:t> ‘</a:t>
            </a:r>
            <a:r>
              <a:rPr lang="en-GB" sz="2400" dirty="0" err="1">
                <a:latin typeface="Twinkl" panose="02000000000000000000" pitchFamily="2" charset="0"/>
              </a:rPr>
              <a:t>igh</a:t>
            </a:r>
            <a:r>
              <a:rPr lang="en-GB" sz="2400" dirty="0">
                <a:latin typeface="Twinkl" panose="02000000000000000000" pitchFamily="2" charset="0"/>
              </a:rPr>
              <a:t>’ ‘ear’.</a:t>
            </a:r>
          </a:p>
          <a:p>
            <a:r>
              <a:rPr lang="en-GB" sz="2400" dirty="0">
                <a:latin typeface="Twinkl" panose="02000000000000000000" pitchFamily="2" charset="0"/>
              </a:rPr>
              <a:t>Any particular sounds that children are finding a challenge this will be address through linked provision, through play and regular flash of a card. </a:t>
            </a:r>
          </a:p>
          <a:p>
            <a:endParaRPr lang="en-GB" sz="2400" dirty="0">
              <a:latin typeface="Twinkl" panose="02000000000000000000" pitchFamily="2" charset="0"/>
            </a:endParaRPr>
          </a:p>
          <a:p>
            <a:r>
              <a:rPr lang="en-GB" sz="2400" dirty="0">
                <a:latin typeface="Twinkl" panose="02000000000000000000" pitchFamily="2" charset="0"/>
              </a:rPr>
              <a:t>I will hold a phonic workshop Tuesday 30</a:t>
            </a:r>
            <a:r>
              <a:rPr lang="en-GB" sz="2400" baseline="30000" dirty="0">
                <a:latin typeface="Twinkl" panose="02000000000000000000" pitchFamily="2" charset="0"/>
              </a:rPr>
              <a:t>th</a:t>
            </a:r>
            <a:r>
              <a:rPr lang="en-GB" sz="2400" dirty="0">
                <a:latin typeface="Twinkl" panose="02000000000000000000" pitchFamily="2" charset="0"/>
              </a:rPr>
              <a:t> September at 6pm.  </a:t>
            </a:r>
          </a:p>
        </p:txBody>
      </p:sp>
    </p:spTree>
    <p:extLst>
      <p:ext uri="{BB962C8B-B14F-4D97-AF65-F5344CB8AC3E}">
        <p14:creationId xmlns:p14="http://schemas.microsoft.com/office/powerpoint/2010/main" val="3299921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CE6BD0-1748-484C-68DD-0BA9BA6EE20F}"/>
              </a:ext>
            </a:extLst>
          </p:cNvPr>
          <p:cNvSpPr>
            <a:spLocks noGrp="1"/>
          </p:cNvSpPr>
          <p:nvPr>
            <p:ph type="title"/>
          </p:nvPr>
        </p:nvSpPr>
        <p:spPr>
          <a:xfrm>
            <a:off x="1171074" y="1396686"/>
            <a:ext cx="3240506" cy="4064628"/>
          </a:xfrm>
        </p:spPr>
        <p:txBody>
          <a:bodyPr>
            <a:normAutofit/>
          </a:bodyPr>
          <a:lstStyle/>
          <a:p>
            <a:r>
              <a:rPr lang="en-GB">
                <a:solidFill>
                  <a:srgbClr val="FFFFFF"/>
                </a:solidFill>
                <a:latin typeface="Twinkl" panose="02000000000000000000" pitchFamily="2" charset="0"/>
              </a:rPr>
              <a:t>Reading</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6B449A3-9E8F-50EF-920A-0CB9E4F95098}"/>
              </a:ext>
            </a:extLst>
          </p:cNvPr>
          <p:cNvSpPr>
            <a:spLocks noGrp="1"/>
          </p:cNvSpPr>
          <p:nvPr>
            <p:ph idx="1"/>
          </p:nvPr>
        </p:nvSpPr>
        <p:spPr>
          <a:xfrm>
            <a:off x="5370153" y="1526033"/>
            <a:ext cx="6476854" cy="4936187"/>
          </a:xfrm>
        </p:spPr>
        <p:txBody>
          <a:bodyPr>
            <a:normAutofit/>
          </a:bodyPr>
          <a:lstStyle/>
          <a:p>
            <a:pPr marL="0" indent="0">
              <a:buNone/>
            </a:pPr>
            <a:r>
              <a:rPr lang="en-GB" sz="1500" dirty="0">
                <a:latin typeface="Twinkl" panose="02000000000000000000" pitchFamily="2" charset="0"/>
              </a:rPr>
              <a:t>Your child will be heard three times a week through guided reading. </a:t>
            </a:r>
          </a:p>
          <a:p>
            <a:r>
              <a:rPr lang="en-GB" sz="1500" dirty="0">
                <a:latin typeface="Twinkl" panose="02000000000000000000" pitchFamily="2" charset="0"/>
              </a:rPr>
              <a:t>First read will be identifying the title, what it might be about and the skill of decoding the words.</a:t>
            </a:r>
          </a:p>
          <a:p>
            <a:r>
              <a:rPr lang="en-GB" sz="1500" dirty="0">
                <a:latin typeface="Twinkl" panose="02000000000000000000" pitchFamily="2" charset="0"/>
              </a:rPr>
              <a:t>Second read will be identifying prosody (expression) </a:t>
            </a:r>
          </a:p>
          <a:p>
            <a:r>
              <a:rPr lang="en-GB" sz="1500" dirty="0">
                <a:latin typeface="Twinkl" panose="02000000000000000000" pitchFamily="2" charset="0"/>
              </a:rPr>
              <a:t>Third read will be based around comprehension </a:t>
            </a:r>
          </a:p>
          <a:p>
            <a:pPr marL="0" indent="0">
              <a:buNone/>
            </a:pPr>
            <a:endParaRPr lang="en-GB" sz="1500" dirty="0">
              <a:latin typeface="Twinkl" panose="02000000000000000000" pitchFamily="2" charset="0"/>
            </a:endParaRPr>
          </a:p>
          <a:p>
            <a:pPr marL="0" indent="0">
              <a:buNone/>
            </a:pPr>
            <a:r>
              <a:rPr lang="en-GB" sz="1500" dirty="0">
                <a:latin typeface="Twinkl" panose="02000000000000000000" pitchFamily="2" charset="0"/>
              </a:rPr>
              <a:t>Once the cycle of three reads in school is complete they will then take their guided reading book home. </a:t>
            </a:r>
          </a:p>
          <a:p>
            <a:pPr marL="0" indent="0">
              <a:buNone/>
            </a:pPr>
            <a:endParaRPr lang="en-GB" sz="1500" dirty="0">
              <a:latin typeface="Twinkl" panose="02000000000000000000" pitchFamily="2" charset="0"/>
            </a:endParaRPr>
          </a:p>
          <a:p>
            <a:pPr marL="0" indent="0">
              <a:buNone/>
            </a:pPr>
            <a:r>
              <a:rPr lang="en-GB" sz="1500" dirty="0">
                <a:latin typeface="Twinkl" panose="02000000000000000000" pitchFamily="2" charset="0"/>
              </a:rPr>
              <a:t>Lastly, each child will take a book home for pleasure. A book from the library, this will happen Wednesday morning. </a:t>
            </a:r>
          </a:p>
          <a:p>
            <a:pPr marL="0" indent="0">
              <a:buNone/>
            </a:pPr>
            <a:endParaRPr lang="en-GB" sz="1500" dirty="0"/>
          </a:p>
          <a:p>
            <a:pPr marL="0" indent="0">
              <a:buNone/>
            </a:pPr>
            <a:endParaRPr lang="en-GB" sz="1500" dirty="0"/>
          </a:p>
          <a:p>
            <a:endParaRPr lang="en-GB" sz="1500" dirty="0"/>
          </a:p>
        </p:txBody>
      </p:sp>
    </p:spTree>
    <p:extLst>
      <p:ext uri="{BB962C8B-B14F-4D97-AF65-F5344CB8AC3E}">
        <p14:creationId xmlns:p14="http://schemas.microsoft.com/office/powerpoint/2010/main" val="1826209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D136C6-8A5A-E072-9695-0B76172C3779}"/>
              </a:ext>
            </a:extLst>
          </p:cNvPr>
          <p:cNvSpPr>
            <a:spLocks noGrp="1"/>
          </p:cNvSpPr>
          <p:nvPr>
            <p:ph type="title"/>
          </p:nvPr>
        </p:nvSpPr>
        <p:spPr>
          <a:xfrm>
            <a:off x="956826" y="1112969"/>
            <a:ext cx="3937298" cy="4166010"/>
          </a:xfrm>
        </p:spPr>
        <p:txBody>
          <a:bodyPr>
            <a:normAutofit/>
          </a:bodyPr>
          <a:lstStyle/>
          <a:p>
            <a:r>
              <a:rPr lang="en-GB">
                <a:solidFill>
                  <a:srgbClr val="FFFFFF"/>
                </a:solidFill>
                <a:latin typeface="Twinkl" panose="02000000000000000000" pitchFamily="2" charset="0"/>
              </a:rPr>
              <a:t>Maths</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1BD1825-A061-8A0E-29F7-A86542955055}"/>
              </a:ext>
            </a:extLst>
          </p:cNvPr>
          <p:cNvSpPr>
            <a:spLocks noGrp="1"/>
          </p:cNvSpPr>
          <p:nvPr>
            <p:ph idx="1"/>
          </p:nvPr>
        </p:nvSpPr>
        <p:spPr>
          <a:xfrm>
            <a:off x="6096000" y="820880"/>
            <a:ext cx="5257799" cy="4889350"/>
          </a:xfrm>
        </p:spPr>
        <p:txBody>
          <a:bodyPr anchor="t">
            <a:normAutofit lnSpcReduction="10000"/>
          </a:bodyPr>
          <a:lstStyle/>
          <a:p>
            <a:r>
              <a:rPr lang="en-GB" sz="1500">
                <a:latin typeface="Twinkl" panose="02000000000000000000" pitchFamily="2" charset="0"/>
              </a:rPr>
              <a:t>ELG: Number Children at the expected level of development will: </a:t>
            </a:r>
          </a:p>
          <a:p>
            <a:r>
              <a:rPr lang="en-GB" sz="1500">
                <a:latin typeface="Twinkl" panose="02000000000000000000" pitchFamily="2" charset="0"/>
              </a:rPr>
              <a:t>• Have a deep understanding of numbers to 10, including the composition of each number. </a:t>
            </a:r>
          </a:p>
          <a:p>
            <a:r>
              <a:rPr lang="en-GB" sz="1500">
                <a:latin typeface="Twinkl" panose="02000000000000000000" pitchFamily="2" charset="0"/>
              </a:rPr>
              <a:t>• Subitise (recognise quantities without counting) up to 5.</a:t>
            </a:r>
          </a:p>
          <a:p>
            <a:r>
              <a:rPr lang="en-GB" sz="1500">
                <a:latin typeface="Twinkl" panose="02000000000000000000" pitchFamily="2" charset="0"/>
              </a:rPr>
              <a:t> • Automatically recall (without reference to rhymes, counting or other aids) number bonds up to 5 (including subtraction facts) and some number bonds to 10, including double facts. </a:t>
            </a:r>
          </a:p>
          <a:p>
            <a:r>
              <a:rPr lang="en-GB" sz="1500">
                <a:latin typeface="Twinkl" panose="02000000000000000000" pitchFamily="2" charset="0"/>
              </a:rPr>
              <a:t>ELG: Numerical Patterns Children at the expected level of development will: </a:t>
            </a:r>
          </a:p>
          <a:p>
            <a:r>
              <a:rPr lang="en-GB" sz="1500">
                <a:latin typeface="Twinkl" panose="02000000000000000000" pitchFamily="2" charset="0"/>
              </a:rPr>
              <a:t>• Verbally count beyond 20, recognising the pattern of the counting system. </a:t>
            </a:r>
          </a:p>
          <a:p>
            <a:r>
              <a:rPr lang="en-GB" sz="1500">
                <a:latin typeface="Twinkl" panose="02000000000000000000" pitchFamily="2" charset="0"/>
              </a:rPr>
              <a:t>• Compare quantities up to 10 in different contexts, recognising when one quantity is greater than, less than or the same as the other quantity. </a:t>
            </a:r>
          </a:p>
          <a:p>
            <a:r>
              <a:rPr lang="en-GB" sz="1500">
                <a:latin typeface="Twinkl" panose="02000000000000000000" pitchFamily="2" charset="0"/>
              </a:rPr>
              <a:t>• Explore and represent patterns within numbers up to 10, including evens and odds, double facts and how quantities can be distributed equally.</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951044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EDA9B5-9197-C57C-E4FF-932380DBD0E3}"/>
              </a:ext>
            </a:extLst>
          </p:cNvPr>
          <p:cNvSpPr>
            <a:spLocks noGrp="1"/>
          </p:cNvSpPr>
          <p:nvPr>
            <p:ph type="title"/>
          </p:nvPr>
        </p:nvSpPr>
        <p:spPr>
          <a:xfrm>
            <a:off x="640080" y="325369"/>
            <a:ext cx="4368602" cy="1956841"/>
          </a:xfrm>
        </p:spPr>
        <p:txBody>
          <a:bodyPr anchor="b">
            <a:normAutofit/>
          </a:bodyPr>
          <a:lstStyle/>
          <a:p>
            <a:r>
              <a:rPr lang="en-GB" sz="5400" dirty="0" err="1">
                <a:latin typeface="Twinkl" panose="02000000000000000000" pitchFamily="2" charset="0"/>
              </a:rPr>
              <a:t>Subertising</a:t>
            </a:r>
            <a:r>
              <a:rPr lang="en-GB" sz="5400" dirty="0"/>
              <a:t> </a:t>
            </a:r>
          </a:p>
        </p:txBody>
      </p:sp>
      <p:sp>
        <p:nvSpPr>
          <p:cNvPr id="103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64692A-C540-9A69-9D77-A68C5D8DBB71}"/>
              </a:ext>
            </a:extLst>
          </p:cNvPr>
          <p:cNvSpPr>
            <a:spLocks noGrp="1"/>
          </p:cNvSpPr>
          <p:nvPr>
            <p:ph idx="1"/>
          </p:nvPr>
        </p:nvSpPr>
        <p:spPr>
          <a:xfrm>
            <a:off x="640080" y="2872899"/>
            <a:ext cx="4243589" cy="3320668"/>
          </a:xfrm>
        </p:spPr>
        <p:txBody>
          <a:bodyPr>
            <a:normAutofit/>
          </a:bodyPr>
          <a:lstStyle/>
          <a:p>
            <a:r>
              <a:rPr lang="en-GB" sz="2200" dirty="0">
                <a:latin typeface="Twinkl" panose="02000000000000000000" pitchFamily="2" charset="0"/>
              </a:rPr>
              <a:t>Subitising is the ability to instantly recognise the number of objects in a small group without counting them.</a:t>
            </a:r>
          </a:p>
          <a:p>
            <a:r>
              <a:rPr lang="en-GB" sz="2200" dirty="0">
                <a:latin typeface="Twinkl" panose="02000000000000000000" pitchFamily="2" charset="0"/>
              </a:rPr>
              <a:t>For example: </a:t>
            </a:r>
          </a:p>
        </p:txBody>
      </p:sp>
      <p:pic>
        <p:nvPicPr>
          <p:cNvPr id="1026" name="Picture 2" descr="Early Maths - All About Subitising">
            <a:extLst>
              <a:ext uri="{FF2B5EF4-FFF2-40B4-BE49-F238E27FC236}">
                <a16:creationId xmlns:a16="http://schemas.microsoft.com/office/drawing/2014/main" id="{027B25A6-5DF1-CE2B-7681-64763727DB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1876" r="-2" b="8863"/>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151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BFB2ED-8AF7-B53C-921D-01126B569BE1}"/>
              </a:ext>
            </a:extLst>
          </p:cNvPr>
          <p:cNvSpPr>
            <a:spLocks noGrp="1"/>
          </p:cNvSpPr>
          <p:nvPr>
            <p:ph type="title"/>
          </p:nvPr>
        </p:nvSpPr>
        <p:spPr>
          <a:xfrm>
            <a:off x="956826" y="1112969"/>
            <a:ext cx="3937298" cy="4166010"/>
          </a:xfrm>
        </p:spPr>
        <p:txBody>
          <a:bodyPr>
            <a:normAutofit/>
          </a:bodyPr>
          <a:lstStyle/>
          <a:p>
            <a:r>
              <a:rPr lang="en-GB">
                <a:solidFill>
                  <a:srgbClr val="FFFFFF"/>
                </a:solidFill>
                <a:latin typeface="Twinkl" panose="02000000000000000000" pitchFamily="2" charset="0"/>
              </a:rPr>
              <a:t>Drawing Club </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F3C2E0F-FA95-A008-FEAA-21323C8A47BC}"/>
              </a:ext>
            </a:extLst>
          </p:cNvPr>
          <p:cNvSpPr>
            <a:spLocks noGrp="1"/>
          </p:cNvSpPr>
          <p:nvPr>
            <p:ph idx="1"/>
          </p:nvPr>
        </p:nvSpPr>
        <p:spPr>
          <a:xfrm>
            <a:off x="6096000" y="820880"/>
            <a:ext cx="5257799" cy="4889350"/>
          </a:xfrm>
        </p:spPr>
        <p:txBody>
          <a:bodyPr anchor="t">
            <a:normAutofit lnSpcReduction="10000"/>
          </a:bodyPr>
          <a:lstStyle/>
          <a:p>
            <a:r>
              <a:rPr lang="en-GB" sz="2400">
                <a:latin typeface="Twinkl" panose="02000000000000000000" pitchFamily="2" charset="0"/>
              </a:rPr>
              <a:t>Drawing Club, a </a:t>
            </a:r>
            <a:r>
              <a:rPr lang="en-GB" sz="2400">
                <a:latin typeface="Twinkl" panose="02000000000000000000" pitchFamily="2" charset="0"/>
                <a:hlinkClick r:id="rId3"/>
              </a:rPr>
              <a:t>literacy</a:t>
            </a:r>
            <a:r>
              <a:rPr lang="en-GB" sz="2400">
                <a:latin typeface="Twinkl" panose="02000000000000000000" pitchFamily="2" charset="0"/>
              </a:rPr>
              <a:t> approach by </a:t>
            </a:r>
            <a:r>
              <a:rPr lang="en-GB" sz="2400">
                <a:latin typeface="Twinkl" panose="02000000000000000000" pitchFamily="2" charset="0"/>
                <a:hlinkClick r:id="rId4"/>
              </a:rPr>
              <a:t>Greg Bottrill</a:t>
            </a:r>
            <a:r>
              <a:rPr lang="en-GB" sz="2400">
                <a:latin typeface="Twinkl" panose="02000000000000000000" pitchFamily="2" charset="0"/>
              </a:rPr>
              <a:t>, uses storytelling and drawing as a framework to develop early years skills through an engaging, play-based methodology. Its principles </a:t>
            </a:r>
            <a:r>
              <a:rPr lang="en-GB" sz="2400" err="1">
                <a:latin typeface="Twinkl" panose="02000000000000000000" pitchFamily="2" charset="0"/>
              </a:rPr>
              <a:t>center</a:t>
            </a:r>
            <a:r>
              <a:rPr lang="en-GB" sz="2400">
                <a:latin typeface="Twinkl" panose="02000000000000000000" pitchFamily="2" charset="0"/>
              </a:rPr>
              <a:t> on the 3M concept of making conversation, mark-making, and mathematics, while fostering vocabulary, imagination, and fine motor skills by engaging with a captivating text and allowing children to draw elements of the story and add their own innovative details like "secret symbols" and "passwords". </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252227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32B30-FFA6-4DE0-D08B-A8FA292D64C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BF5F75F-19DF-2681-F41E-94EE2B45764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22EF465-190D-2DFB-0DD8-B8D73B7C05C1}"/>
              </a:ext>
            </a:extLst>
          </p:cNvPr>
          <p:cNvPicPr>
            <a:picLocks noChangeAspect="1"/>
          </p:cNvPicPr>
          <p:nvPr/>
        </p:nvPicPr>
        <p:blipFill>
          <a:blip r:embed="rId3"/>
          <a:srcRect l="26373" t="40897" r="26979" b="12859"/>
          <a:stretch>
            <a:fillRect/>
          </a:stretch>
        </p:blipFill>
        <p:spPr>
          <a:xfrm>
            <a:off x="522513" y="245879"/>
            <a:ext cx="11585751" cy="6161327"/>
          </a:xfrm>
          <a:prstGeom prst="rect">
            <a:avLst/>
          </a:prstGeom>
        </p:spPr>
      </p:pic>
    </p:spTree>
    <p:extLst>
      <p:ext uri="{BB962C8B-B14F-4D97-AF65-F5344CB8AC3E}">
        <p14:creationId xmlns:p14="http://schemas.microsoft.com/office/powerpoint/2010/main" val="794890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FF56B8-64A3-1C31-413B-418BF19701B5}"/>
              </a:ext>
            </a:extLst>
          </p:cNvPr>
          <p:cNvSpPr>
            <a:spLocks noGrp="1"/>
          </p:cNvSpPr>
          <p:nvPr>
            <p:ph type="title"/>
          </p:nvPr>
        </p:nvSpPr>
        <p:spPr>
          <a:xfrm>
            <a:off x="686834" y="1153572"/>
            <a:ext cx="3200400" cy="4461163"/>
          </a:xfrm>
        </p:spPr>
        <p:txBody>
          <a:bodyPr>
            <a:normAutofit/>
          </a:bodyPr>
          <a:lstStyle/>
          <a:p>
            <a:r>
              <a:rPr lang="en-GB">
                <a:solidFill>
                  <a:srgbClr val="FFFFFF"/>
                </a:solidFill>
                <a:latin typeface="Twinkl" panose="02000000000000000000" pitchFamily="2" charset="0"/>
              </a:rPr>
              <a:t>Explore and investigate. The importance of play.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64D1D1E-8D5E-F0FE-B04E-0BECFC762F59}"/>
              </a:ext>
            </a:extLst>
          </p:cNvPr>
          <p:cNvSpPr>
            <a:spLocks noGrp="1"/>
          </p:cNvSpPr>
          <p:nvPr>
            <p:ph idx="1"/>
          </p:nvPr>
        </p:nvSpPr>
        <p:spPr>
          <a:xfrm>
            <a:off x="4447308" y="591344"/>
            <a:ext cx="6906491" cy="5585619"/>
          </a:xfrm>
        </p:spPr>
        <p:txBody>
          <a:bodyPr anchor="ctr">
            <a:normAutofit lnSpcReduction="10000"/>
          </a:bodyPr>
          <a:lstStyle/>
          <a:p>
            <a:r>
              <a:rPr lang="en-GB" sz="2600">
                <a:latin typeface="Twinkl" panose="02000000000000000000" pitchFamily="2" charset="0"/>
                <a:ea typeface="+mn-lt"/>
                <a:cs typeface="+mn-lt"/>
              </a:rPr>
              <a:t>Play underpins the EYFS. It also underpins learning and all aspects of children’s development. Through play, children develop language skills, their emotions and creativity, social and intellectual skills. </a:t>
            </a:r>
          </a:p>
          <a:p>
            <a:r>
              <a:rPr lang="en-GB" sz="2600">
                <a:latin typeface="Twinkl" panose="02000000000000000000" pitchFamily="2" charset="0"/>
                <a:ea typeface="+mn-lt"/>
                <a:cs typeface="+mn-lt"/>
              </a:rPr>
              <a:t>For most children their play is natural and spontaneous although some children may need extra help from adults.</a:t>
            </a:r>
          </a:p>
          <a:p>
            <a:r>
              <a:rPr lang="en-GB" sz="2600">
                <a:latin typeface="Twinkl" panose="02000000000000000000" pitchFamily="2" charset="0"/>
                <a:ea typeface="+mn-lt"/>
                <a:cs typeface="+mn-lt"/>
              </a:rPr>
              <a:t>Play takes place indoors and outdoors and it is in these different environments that children explore and discover their immediate world. It is here they practise new ideas and skills, they take risks, show imagination and solve problems on their own or with others.</a:t>
            </a:r>
            <a:endParaRPr lang="en-GB" sz="2600">
              <a:latin typeface="Twinkl" panose="02000000000000000000" pitchFamily="2" charset="0"/>
            </a:endParaRPr>
          </a:p>
          <a:p>
            <a:endParaRPr lang="en-GB" sz="2600"/>
          </a:p>
        </p:txBody>
      </p:sp>
    </p:spTree>
    <p:extLst>
      <p:ext uri="{BB962C8B-B14F-4D97-AF65-F5344CB8AC3E}">
        <p14:creationId xmlns:p14="http://schemas.microsoft.com/office/powerpoint/2010/main" val="1237292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A66107E-26B3-E700-6F0D-42C4D4B567AA}"/>
              </a:ext>
            </a:extLst>
          </p:cNvPr>
          <p:cNvSpPr>
            <a:spLocks noGrp="1"/>
          </p:cNvSpPr>
          <p:nvPr>
            <p:ph type="title"/>
          </p:nvPr>
        </p:nvSpPr>
        <p:spPr>
          <a:xfrm>
            <a:off x="838200" y="365125"/>
            <a:ext cx="10515600" cy="1325563"/>
          </a:xfrm>
        </p:spPr>
        <p:txBody>
          <a:bodyPr>
            <a:normAutofit/>
          </a:bodyPr>
          <a:lstStyle/>
          <a:p>
            <a:r>
              <a:rPr lang="en-GB" dirty="0">
                <a:latin typeface="Twinkl" panose="02000000000000000000" pitchFamily="2" charset="0"/>
              </a:rPr>
              <a:t>SCARF</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A4505A1-139B-E37B-88D8-3D6C818D69AA}"/>
              </a:ext>
            </a:extLst>
          </p:cNvPr>
          <p:cNvSpPr>
            <a:spLocks noGrp="1"/>
          </p:cNvSpPr>
          <p:nvPr>
            <p:ph idx="1"/>
          </p:nvPr>
        </p:nvSpPr>
        <p:spPr>
          <a:xfrm>
            <a:off x="838200" y="1825625"/>
            <a:ext cx="10515600" cy="4351338"/>
          </a:xfrm>
        </p:spPr>
        <p:txBody>
          <a:bodyPr>
            <a:normAutofit/>
          </a:bodyPr>
          <a:lstStyle/>
          <a:p>
            <a:r>
              <a:rPr lang="en-GB" dirty="0">
                <a:latin typeface="Twinkl" panose="02000000000000000000" pitchFamily="2" charset="0"/>
              </a:rPr>
              <a:t>This will be taught by Mrs Howell on a Thursday afternoon. </a:t>
            </a:r>
          </a:p>
          <a:p>
            <a:r>
              <a:rPr lang="en-GB" dirty="0">
                <a:latin typeface="Twinkl" panose="02000000000000000000" pitchFamily="2" charset="0"/>
              </a:rPr>
              <a:t>SCARF PSHE is a whole-school curriculum resource developed by Coram Life Education to deliver Personal, Social, Health, and Economic (PSHE) education in primary schools. It stands for Safety, Caring, Achievement, Resilience, and Friendship, providing age-appropriate lesson plans, resources, and activities to help children develop life skills, build resilience, and promote their physical and mental wellbeing. </a:t>
            </a:r>
          </a:p>
        </p:txBody>
      </p:sp>
    </p:spTree>
    <p:extLst>
      <p:ext uri="{BB962C8B-B14F-4D97-AF65-F5344CB8AC3E}">
        <p14:creationId xmlns:p14="http://schemas.microsoft.com/office/powerpoint/2010/main" val="41557385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E4DEB-4077-66F1-F888-DE621338B014}"/>
              </a:ext>
            </a:extLst>
          </p:cNvPr>
          <p:cNvSpPr>
            <a:spLocks noGrp="1"/>
          </p:cNvSpPr>
          <p:nvPr>
            <p:ph type="title"/>
          </p:nvPr>
        </p:nvSpPr>
        <p:spPr/>
        <p:txBody>
          <a:bodyPr/>
          <a:lstStyle/>
          <a:p>
            <a:r>
              <a:rPr lang="en-GB" dirty="0"/>
              <a:t>Biscuit Bear. </a:t>
            </a:r>
          </a:p>
        </p:txBody>
      </p:sp>
      <p:sp>
        <p:nvSpPr>
          <p:cNvPr id="3" name="Content Placeholder 2">
            <a:extLst>
              <a:ext uri="{FF2B5EF4-FFF2-40B4-BE49-F238E27FC236}">
                <a16:creationId xmlns:a16="http://schemas.microsoft.com/office/drawing/2014/main" id="{17F0CC93-5EA0-AA5A-6D3B-5CB6D18C9F7F}"/>
              </a:ext>
            </a:extLst>
          </p:cNvPr>
          <p:cNvSpPr>
            <a:spLocks noGrp="1"/>
          </p:cNvSpPr>
          <p:nvPr>
            <p:ph idx="1"/>
          </p:nvPr>
        </p:nvSpPr>
        <p:spPr/>
        <p:txBody>
          <a:bodyPr/>
          <a:lstStyle/>
          <a:p>
            <a:r>
              <a:rPr lang="en-GB" dirty="0"/>
              <a:t>Biscuit bear, is my old teddy bear. She is well loved and has been on many adventures. Every child will spend a weekend with Biscuit. </a:t>
            </a:r>
          </a:p>
          <a:p>
            <a:r>
              <a:rPr lang="en-GB" dirty="0"/>
              <a:t>The reason behind Biscuit bear, she will make appearances in unfamiliar places and environments which helps children relate to them. Seeing their own Biscuit in the classroom, and then seeing pictures of her adventures in faraway places helps children bridge the gap between the immediate, familiar environment and more abstract, unfamiliar environments.</a:t>
            </a:r>
          </a:p>
        </p:txBody>
      </p:sp>
    </p:spTree>
    <p:extLst>
      <p:ext uri="{BB962C8B-B14F-4D97-AF65-F5344CB8AC3E}">
        <p14:creationId xmlns:p14="http://schemas.microsoft.com/office/powerpoint/2010/main" val="4255560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020BADE-C96F-D326-070C-BB20FF578ABF}"/>
              </a:ext>
            </a:extLst>
          </p:cNvPr>
          <p:cNvSpPr>
            <a:spLocks noGrp="1"/>
          </p:cNvSpPr>
          <p:nvPr>
            <p:ph type="title"/>
          </p:nvPr>
        </p:nvSpPr>
        <p:spPr>
          <a:xfrm>
            <a:off x="838200" y="365125"/>
            <a:ext cx="10515600" cy="1325563"/>
          </a:xfrm>
        </p:spPr>
        <p:txBody>
          <a:bodyPr>
            <a:normAutofit/>
          </a:bodyPr>
          <a:lstStyle/>
          <a:p>
            <a:r>
              <a:rPr lang="en-GB" dirty="0">
                <a:latin typeface="Twinkl" panose="02000000000000000000" pitchFamily="2" charset="0"/>
              </a:rPr>
              <a:t>Communication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5B23AEB-5BA4-5960-5261-8CE03EBB392C}"/>
              </a:ext>
            </a:extLst>
          </p:cNvPr>
          <p:cNvSpPr>
            <a:spLocks noGrp="1"/>
          </p:cNvSpPr>
          <p:nvPr>
            <p:ph idx="1"/>
          </p:nvPr>
        </p:nvSpPr>
        <p:spPr>
          <a:xfrm>
            <a:off x="838200" y="1825625"/>
            <a:ext cx="10515600" cy="4351338"/>
          </a:xfrm>
        </p:spPr>
        <p:txBody>
          <a:bodyPr>
            <a:normAutofit/>
          </a:bodyPr>
          <a:lstStyle/>
          <a:p>
            <a:r>
              <a:rPr lang="en-GB" sz="2400" dirty="0">
                <a:latin typeface="Twinkl" panose="02000000000000000000" pitchFamily="2" charset="0"/>
              </a:rPr>
              <a:t>I will always be on the gate during drop off and pick up. This can be a time for discussions or to pencil in a meeting at a more convenient time. </a:t>
            </a:r>
          </a:p>
          <a:p>
            <a:endParaRPr lang="en-GB" sz="2400" dirty="0">
              <a:latin typeface="Twinkl" panose="02000000000000000000" pitchFamily="2" charset="0"/>
            </a:endParaRPr>
          </a:p>
          <a:p>
            <a:r>
              <a:rPr lang="en-GB" sz="2400" dirty="0">
                <a:latin typeface="Twinkl" panose="02000000000000000000" pitchFamily="2" charset="0"/>
              </a:rPr>
              <a:t>We have the wonderful office staff who you can contact either by phone or email. </a:t>
            </a:r>
          </a:p>
          <a:p>
            <a:endParaRPr lang="en-GB" sz="2400" dirty="0">
              <a:latin typeface="Twinkl" panose="02000000000000000000" pitchFamily="2" charset="0"/>
            </a:endParaRPr>
          </a:p>
          <a:p>
            <a:r>
              <a:rPr lang="en-GB" sz="2400" dirty="0" err="1">
                <a:latin typeface="Twinkl" panose="02000000000000000000" pitchFamily="2" charset="0"/>
              </a:rPr>
              <a:t>Whatsapp</a:t>
            </a:r>
            <a:endParaRPr lang="en-GB" sz="2400" dirty="0">
              <a:latin typeface="Twinkl" panose="02000000000000000000" pitchFamily="2" charset="0"/>
            </a:endParaRPr>
          </a:p>
          <a:p>
            <a:endParaRPr lang="en-GB" sz="2400" dirty="0">
              <a:latin typeface="Twinkl" panose="02000000000000000000" pitchFamily="2" charset="0"/>
            </a:endParaRPr>
          </a:p>
          <a:p>
            <a:r>
              <a:rPr lang="en-GB" sz="2400" dirty="0">
                <a:latin typeface="Twinkl" panose="02000000000000000000" pitchFamily="2" charset="0"/>
              </a:rPr>
              <a:t>Playdays. Really important. Children love them. Great way to boost confidence and form positive friendships. </a:t>
            </a:r>
          </a:p>
          <a:p>
            <a:endParaRPr lang="en-GB" sz="2400" dirty="0"/>
          </a:p>
        </p:txBody>
      </p:sp>
    </p:spTree>
    <p:extLst>
      <p:ext uri="{BB962C8B-B14F-4D97-AF65-F5344CB8AC3E}">
        <p14:creationId xmlns:p14="http://schemas.microsoft.com/office/powerpoint/2010/main" val="1926049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3C4F039-7920-0001-F149-BE9B02E03A9A}"/>
              </a:ext>
            </a:extLst>
          </p:cNvPr>
          <p:cNvSpPr>
            <a:spLocks noGrp="1"/>
          </p:cNvSpPr>
          <p:nvPr>
            <p:ph type="title"/>
          </p:nvPr>
        </p:nvSpPr>
        <p:spPr>
          <a:xfrm>
            <a:off x="838200" y="401221"/>
            <a:ext cx="10515600" cy="1348065"/>
          </a:xfrm>
        </p:spPr>
        <p:txBody>
          <a:bodyPr>
            <a:normAutofit/>
          </a:bodyPr>
          <a:lstStyle/>
          <a:p>
            <a:r>
              <a:rPr lang="en-GB" sz="5400">
                <a:solidFill>
                  <a:srgbClr val="FFFFFF"/>
                </a:solidFill>
                <a:latin typeface="Twinkl" panose="02000000000000000000" pitchFamily="2" charset="0"/>
              </a:rPr>
              <a:t>Any Questions………….. </a:t>
            </a:r>
          </a:p>
        </p:txBody>
      </p:sp>
      <p:sp>
        <p:nvSpPr>
          <p:cNvPr id="3" name="Content Placeholder 2">
            <a:extLst>
              <a:ext uri="{FF2B5EF4-FFF2-40B4-BE49-F238E27FC236}">
                <a16:creationId xmlns:a16="http://schemas.microsoft.com/office/drawing/2014/main" id="{5E9CD8B2-2432-C848-B87D-0D29077FEF1B}"/>
              </a:ext>
            </a:extLst>
          </p:cNvPr>
          <p:cNvSpPr>
            <a:spLocks noGrp="1"/>
          </p:cNvSpPr>
          <p:nvPr>
            <p:ph idx="1"/>
          </p:nvPr>
        </p:nvSpPr>
        <p:spPr>
          <a:xfrm>
            <a:off x="838200" y="2586789"/>
            <a:ext cx="10515600" cy="3590174"/>
          </a:xfrm>
        </p:spPr>
        <p:txBody>
          <a:bodyPr>
            <a:normAutofit/>
          </a:bodyPr>
          <a:lstStyle/>
          <a:p>
            <a:endParaRPr lang="en-GB" sz="2200" dirty="0"/>
          </a:p>
        </p:txBody>
      </p:sp>
    </p:spTree>
    <p:extLst>
      <p:ext uri="{BB962C8B-B14F-4D97-AF65-F5344CB8AC3E}">
        <p14:creationId xmlns:p14="http://schemas.microsoft.com/office/powerpoint/2010/main" val="2730665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8" ma:contentTypeDescription="Create a new document." ma:contentTypeScope="" ma:versionID="5a75e4c8062b3a3dbde8852531f4b279">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1511a9f3355198337918d766c119b301"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E1D78A1-450E-4DE5-9E12-D56AE9BEB6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3C7BEEC-19FD-4877-9B03-EE2C1C13017E}">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488400D-A3DD-48EF-BC0C-FDEAC5A6598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2124</Words>
  <Application>Microsoft Office PowerPoint</Application>
  <PresentationFormat>Widescreen</PresentationFormat>
  <Paragraphs>110</Paragraphs>
  <Slides>16</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Aptos Display</vt:lpstr>
      <vt:lpstr>Arial</vt:lpstr>
      <vt:lpstr>Calibri</vt:lpstr>
      <vt:lpstr>Twinkl</vt:lpstr>
      <vt:lpstr>Office Theme</vt:lpstr>
      <vt:lpstr>Meet the Teacher</vt:lpstr>
      <vt:lpstr>Thank you! </vt:lpstr>
      <vt:lpstr>Who will be looking after your child? </vt:lpstr>
      <vt:lpstr>Who is Mrs Varndell</vt:lpstr>
      <vt:lpstr>A day in the life of a reception child. </vt:lpstr>
      <vt:lpstr>Phonics</vt:lpstr>
      <vt:lpstr>Reading</vt:lpstr>
      <vt:lpstr>Maths</vt:lpstr>
      <vt:lpstr>Subertising </vt:lpstr>
      <vt:lpstr>Drawing Club </vt:lpstr>
      <vt:lpstr>PowerPoint Presentation</vt:lpstr>
      <vt:lpstr>Explore and investigate. The importance of play. </vt:lpstr>
      <vt:lpstr>SCARF</vt:lpstr>
      <vt:lpstr>Biscuit Bear. </vt:lpstr>
      <vt:lpstr>Communication </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Southwell, Georgina</dc:creator>
  <cp:lastModifiedBy>Piscina, Suzanne</cp:lastModifiedBy>
  <cp:revision>2</cp:revision>
  <dcterms:created xsi:type="dcterms:W3CDTF">2025-09-03T10:16:17Z</dcterms:created>
  <dcterms:modified xsi:type="dcterms:W3CDTF">2025-10-02T09:56:26Z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ies>
</file>